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df3869574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1494793e640a0"/>
  </p:sldMasterIdLst>
  <p:sldIdLst>
    <p:sldId xmlns:r="http://schemas.openxmlformats.org/officeDocument/2006/relationships" id="256" r:id="Rc639b96f09dc45ca"/>
    <p:sldId xmlns:r="http://schemas.openxmlformats.org/officeDocument/2006/relationships" id="257" r:id="Rff7a334b5ceb43fc"/>
    <p:sldId xmlns:r="http://schemas.openxmlformats.org/officeDocument/2006/relationships" id="258" r:id="Rec573491d5ad46f9"/>
    <p:sldId xmlns:r="http://schemas.openxmlformats.org/officeDocument/2006/relationships" id="259" r:id="R541122ef240f4532"/>
    <p:sldId xmlns:r="http://schemas.openxmlformats.org/officeDocument/2006/relationships" id="260" r:id="R814b168e0145468d"/>
    <p:sldId xmlns:r="http://schemas.openxmlformats.org/officeDocument/2006/relationships" id="261" r:id="R7b713c5e71aa4333"/>
    <p:sldId xmlns:r="http://schemas.openxmlformats.org/officeDocument/2006/relationships" id="262" r:id="R26c2828771f6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1494793e640a0" /><Relationship Type="http://schemas.openxmlformats.org/officeDocument/2006/relationships/slide" Target="/ppt/slides/slide1.xml" Id="Rc639b96f09dc45ca" /><Relationship Type="http://schemas.openxmlformats.org/officeDocument/2006/relationships/slide" Target="/ppt/slides/slide2.xml" Id="Rff7a334b5ceb43fc" /><Relationship Type="http://schemas.openxmlformats.org/officeDocument/2006/relationships/slide" Target="/ppt/slides/slide3.xml" Id="Rec573491d5ad46f9" /><Relationship Type="http://schemas.openxmlformats.org/officeDocument/2006/relationships/slide" Target="/ppt/slides/slide4.xml" Id="R541122ef240f4532" /><Relationship Type="http://schemas.openxmlformats.org/officeDocument/2006/relationships/slide" Target="/ppt/slides/slide5.xml" Id="R814b168e0145468d" /><Relationship Type="http://schemas.openxmlformats.org/officeDocument/2006/relationships/slide" Target="/ppt/slides/slide6.xml" Id="R7b713c5e71aa4333" /><Relationship Type="http://schemas.openxmlformats.org/officeDocument/2006/relationships/slide" Target="/ppt/slides/slide7.xml" Id="R26c2828771f6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68310a024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481a702a4c9e" /><Relationship Type="http://schemas.openxmlformats.org/officeDocument/2006/relationships/theme" Target="/ppt/slideMasters/theme/theme1.xml" Id="Rcbe67505f286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4481a702a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b79eb15d5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812b892c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b2ab86be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b97231f7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a071060b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b73b4bdf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64791b67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LJØKJELL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