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3f04dca2d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c5f6e586a436a"/>
  </p:sldMasterIdLst>
  <p:sldIdLst>
    <p:sldId xmlns:r="http://schemas.openxmlformats.org/officeDocument/2006/relationships" id="256" r:id="R4da3b6c440194e12"/>
    <p:sldId xmlns:r="http://schemas.openxmlformats.org/officeDocument/2006/relationships" id="257" r:id="R2c35432b1fa74b60"/>
    <p:sldId xmlns:r="http://schemas.openxmlformats.org/officeDocument/2006/relationships" id="258" r:id="Ra2c8742cc8d9499b"/>
    <p:sldId xmlns:r="http://schemas.openxmlformats.org/officeDocument/2006/relationships" id="259" r:id="R1e7287b10b614970"/>
    <p:sldId xmlns:r="http://schemas.openxmlformats.org/officeDocument/2006/relationships" id="260" r:id="R2b1179ea4eb842b6"/>
    <p:sldId xmlns:r="http://schemas.openxmlformats.org/officeDocument/2006/relationships" id="261" r:id="Rf995b2207a2644ca"/>
    <p:sldId xmlns:r="http://schemas.openxmlformats.org/officeDocument/2006/relationships" id="262" r:id="R574f2cdaa70a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c5f6e586a436a" /><Relationship Type="http://schemas.openxmlformats.org/officeDocument/2006/relationships/slide" Target="/ppt/slides/slide1.xml" Id="R4da3b6c440194e12" /><Relationship Type="http://schemas.openxmlformats.org/officeDocument/2006/relationships/slide" Target="/ppt/slides/slide2.xml" Id="R2c35432b1fa74b60" /><Relationship Type="http://schemas.openxmlformats.org/officeDocument/2006/relationships/slide" Target="/ppt/slides/slide3.xml" Id="Ra2c8742cc8d9499b" /><Relationship Type="http://schemas.openxmlformats.org/officeDocument/2006/relationships/slide" Target="/ppt/slides/slide4.xml" Id="R1e7287b10b614970" /><Relationship Type="http://schemas.openxmlformats.org/officeDocument/2006/relationships/slide" Target="/ppt/slides/slide5.xml" Id="R2b1179ea4eb842b6" /><Relationship Type="http://schemas.openxmlformats.org/officeDocument/2006/relationships/slide" Target="/ppt/slides/slide6.xml" Id="Rf995b2207a2644ca" /><Relationship Type="http://schemas.openxmlformats.org/officeDocument/2006/relationships/slide" Target="/ppt/slides/slide7.xml" Id="R574f2cdaa70a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c2d8753d3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dee4da3094a3b" /><Relationship Type="http://schemas.openxmlformats.org/officeDocument/2006/relationships/theme" Target="/ppt/slideMasters/theme/theme1.xml" Id="R2b080637a789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dee4da309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489350fc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9b764305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ad0ca2ddf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50b3f1d15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fc2b8797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6d5ed73a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be8b5def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LØVE18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LØVE18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KATRIN BERG SKÅR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Linda Skår, Hestholmvegen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lindaskaar@hotmail.com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