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a25855ba1c49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16a4b2d5674f0c"/>
  </p:sldMasterIdLst>
  <p:sldIdLst>
    <p:sldId xmlns:r="http://schemas.openxmlformats.org/officeDocument/2006/relationships" id="256" r:id="Rfa6f137ae1324b7d"/>
    <p:sldId xmlns:r="http://schemas.openxmlformats.org/officeDocument/2006/relationships" id="257" r:id="Rf384205115b7485f"/>
    <p:sldId xmlns:r="http://schemas.openxmlformats.org/officeDocument/2006/relationships" id="258" r:id="Rd7dc7c6b86e946c3"/>
    <p:sldId xmlns:r="http://schemas.openxmlformats.org/officeDocument/2006/relationships" id="259" r:id="R5484708458964875"/>
    <p:sldId xmlns:r="http://schemas.openxmlformats.org/officeDocument/2006/relationships" id="260" r:id="R5dc5f40e42794e45"/>
    <p:sldId xmlns:r="http://schemas.openxmlformats.org/officeDocument/2006/relationships" id="261" r:id="Re705244dcf684f90"/>
    <p:sldId xmlns:r="http://schemas.openxmlformats.org/officeDocument/2006/relationships" id="262" r:id="Re4fc35ed0fe24e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16a4b2d5674f0c" /><Relationship Type="http://schemas.openxmlformats.org/officeDocument/2006/relationships/slide" Target="/ppt/slides/slide1.xml" Id="Rfa6f137ae1324b7d" /><Relationship Type="http://schemas.openxmlformats.org/officeDocument/2006/relationships/slide" Target="/ppt/slides/slide2.xml" Id="Rf384205115b7485f" /><Relationship Type="http://schemas.openxmlformats.org/officeDocument/2006/relationships/slide" Target="/ppt/slides/slide3.xml" Id="Rd7dc7c6b86e946c3" /><Relationship Type="http://schemas.openxmlformats.org/officeDocument/2006/relationships/slide" Target="/ppt/slides/slide4.xml" Id="R5484708458964875" /><Relationship Type="http://schemas.openxmlformats.org/officeDocument/2006/relationships/slide" Target="/ppt/slides/slide5.xml" Id="R5dc5f40e42794e45" /><Relationship Type="http://schemas.openxmlformats.org/officeDocument/2006/relationships/slide" Target="/ppt/slides/slide6.xml" Id="Re705244dcf684f90" /><Relationship Type="http://schemas.openxmlformats.org/officeDocument/2006/relationships/slide" Target="/ppt/slides/slide7.xml" Id="Re4fc35ed0fe24e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6b20285bf641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caec87a4a4571" /><Relationship Type="http://schemas.openxmlformats.org/officeDocument/2006/relationships/theme" Target="/ppt/slideMasters/theme/theme1.xml" Id="Rd2081c7f71cf41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8caec87a4a45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1cb2ab51c4e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a771dc49447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b9a7a281b4a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1826b82f641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3149241f849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7a7a303734c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6c942e3a441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JOMAHO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JOMAHO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JOMAHO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JOMAHO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JOMAHO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JOMAHO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−907 347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67 555 749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181 599 234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191 627 260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JOMAHO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JOHAN MARCUS BEER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TENNANT SONS &amp; CO AS  –  14,5 %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CTS AS  –  14,5 %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KRISTINE BEER  –  11,0 %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JOMAHO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Johan Marcus Beer Holm, Jegerveien 18D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916 585 942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JOMAHO AS</a:t>
            </a:r>
          </a:p>
        </p:txBody>
      </p:sp>
    </p:spTree>
  </p:cSld>
  <p:clrMapOvr>
    <a:masterClrMapping xmlns:a="http://schemas.openxmlformats.org/drawingml/2006/main"/>
  </p:clrMapOvr>
</p:sld>
</file>