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600e0db1b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76c1608be4345"/>
  </p:sldMasterIdLst>
  <p:sldIdLst>
    <p:sldId xmlns:r="http://schemas.openxmlformats.org/officeDocument/2006/relationships" id="256" r:id="R6ef19a77b8cb4661"/>
    <p:sldId xmlns:r="http://schemas.openxmlformats.org/officeDocument/2006/relationships" id="257" r:id="R2f23a68dc215461e"/>
    <p:sldId xmlns:r="http://schemas.openxmlformats.org/officeDocument/2006/relationships" id="258" r:id="R40987906da474ff7"/>
    <p:sldId xmlns:r="http://schemas.openxmlformats.org/officeDocument/2006/relationships" id="259" r:id="R8fd76a591b624ff4"/>
    <p:sldId xmlns:r="http://schemas.openxmlformats.org/officeDocument/2006/relationships" id="260" r:id="R987deb1b13144298"/>
    <p:sldId xmlns:r="http://schemas.openxmlformats.org/officeDocument/2006/relationships" id="261" r:id="R028f1c3fa0c24119"/>
    <p:sldId xmlns:r="http://schemas.openxmlformats.org/officeDocument/2006/relationships" id="262" r:id="R1224c6c17e74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76c1608be4345" /><Relationship Type="http://schemas.openxmlformats.org/officeDocument/2006/relationships/slide" Target="/ppt/slides/slide1.xml" Id="R6ef19a77b8cb4661" /><Relationship Type="http://schemas.openxmlformats.org/officeDocument/2006/relationships/slide" Target="/ppt/slides/slide2.xml" Id="R2f23a68dc215461e" /><Relationship Type="http://schemas.openxmlformats.org/officeDocument/2006/relationships/slide" Target="/ppt/slides/slide3.xml" Id="R40987906da474ff7" /><Relationship Type="http://schemas.openxmlformats.org/officeDocument/2006/relationships/slide" Target="/ppt/slides/slide4.xml" Id="R8fd76a591b624ff4" /><Relationship Type="http://schemas.openxmlformats.org/officeDocument/2006/relationships/slide" Target="/ppt/slides/slide5.xml" Id="R987deb1b13144298" /><Relationship Type="http://schemas.openxmlformats.org/officeDocument/2006/relationships/slide" Target="/ppt/slides/slide6.xml" Id="R028f1c3fa0c24119" /><Relationship Type="http://schemas.openxmlformats.org/officeDocument/2006/relationships/slide" Target="/ppt/slides/slide7.xml" Id="R1224c6c17e74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0a535c20d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7f3e5bf748ee" /><Relationship Type="http://schemas.openxmlformats.org/officeDocument/2006/relationships/theme" Target="/ppt/slideMasters/theme/theme1.xml" Id="R082b484a08ee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e7f3e5bf7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cebb9bc4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c0ca1c72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b83d450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48506534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0ef3cc56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2f06b634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e32194a9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LOFOTEN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HANS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HUSKEBAKK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Storeidøya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916 605 617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