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fe5167413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d2a518c9448d1"/>
  </p:sldMasterIdLst>
  <p:sldIdLst>
    <p:sldId xmlns:r="http://schemas.openxmlformats.org/officeDocument/2006/relationships" id="256" r:id="R688c217b832b4a3b"/>
    <p:sldId xmlns:r="http://schemas.openxmlformats.org/officeDocument/2006/relationships" id="257" r:id="Rd317a35c90594ac5"/>
    <p:sldId xmlns:r="http://schemas.openxmlformats.org/officeDocument/2006/relationships" id="258" r:id="R135b8fca8a6c41af"/>
    <p:sldId xmlns:r="http://schemas.openxmlformats.org/officeDocument/2006/relationships" id="259" r:id="R7beb17c96aa84003"/>
    <p:sldId xmlns:r="http://schemas.openxmlformats.org/officeDocument/2006/relationships" id="260" r:id="Rcb3a02798f0649ce"/>
    <p:sldId xmlns:r="http://schemas.openxmlformats.org/officeDocument/2006/relationships" id="261" r:id="R90f635012db447a6"/>
    <p:sldId xmlns:r="http://schemas.openxmlformats.org/officeDocument/2006/relationships" id="262" r:id="Rf21ac589509a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d2a518c9448d1" /><Relationship Type="http://schemas.openxmlformats.org/officeDocument/2006/relationships/slide" Target="/ppt/slides/slide1.xml" Id="R688c217b832b4a3b" /><Relationship Type="http://schemas.openxmlformats.org/officeDocument/2006/relationships/slide" Target="/ppt/slides/slide2.xml" Id="Rd317a35c90594ac5" /><Relationship Type="http://schemas.openxmlformats.org/officeDocument/2006/relationships/slide" Target="/ppt/slides/slide3.xml" Id="R135b8fca8a6c41af" /><Relationship Type="http://schemas.openxmlformats.org/officeDocument/2006/relationships/slide" Target="/ppt/slides/slide4.xml" Id="R7beb17c96aa84003" /><Relationship Type="http://schemas.openxmlformats.org/officeDocument/2006/relationships/slide" Target="/ppt/slides/slide5.xml" Id="Rcb3a02798f0649ce" /><Relationship Type="http://schemas.openxmlformats.org/officeDocument/2006/relationships/slide" Target="/ppt/slides/slide6.xml" Id="R90f635012db447a6" /><Relationship Type="http://schemas.openxmlformats.org/officeDocument/2006/relationships/slide" Target="/ppt/slides/slide7.xml" Id="Rf21ac589509a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131e9dbe0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57c8d2cf64b61" /><Relationship Type="http://schemas.openxmlformats.org/officeDocument/2006/relationships/theme" Target="/ppt/slideMasters/theme/theme1.xml" Id="R66bfef80d8a1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57c8d2cf6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362504ce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1d52e30b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af1e5cc7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b08c466e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4729b6aa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035b5a30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b34799ea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PBH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ROSTAD-BILLINGTON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