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ecaf17b4c24f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55bd5b89f841c3"/>
  </p:sldMasterIdLst>
  <p:sldIdLst>
    <p:sldId xmlns:r="http://schemas.openxmlformats.org/officeDocument/2006/relationships" id="256" r:id="R161e8fd82ded4fdd"/>
    <p:sldId xmlns:r="http://schemas.openxmlformats.org/officeDocument/2006/relationships" id="257" r:id="R803a251c421f4260"/>
    <p:sldId xmlns:r="http://schemas.openxmlformats.org/officeDocument/2006/relationships" id="258" r:id="R81bbf7fa8eb24241"/>
    <p:sldId xmlns:r="http://schemas.openxmlformats.org/officeDocument/2006/relationships" id="259" r:id="R19a09e090e4e479a"/>
    <p:sldId xmlns:r="http://schemas.openxmlformats.org/officeDocument/2006/relationships" id="260" r:id="R3c8ffb467f7f479d"/>
    <p:sldId xmlns:r="http://schemas.openxmlformats.org/officeDocument/2006/relationships" id="261" r:id="R3216e077e4234d81"/>
    <p:sldId xmlns:r="http://schemas.openxmlformats.org/officeDocument/2006/relationships" id="262" r:id="R290d72efbbf04e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5bd5b89f841c3" /><Relationship Type="http://schemas.openxmlformats.org/officeDocument/2006/relationships/slide" Target="/ppt/slides/slide1.xml" Id="R161e8fd82ded4fdd" /><Relationship Type="http://schemas.openxmlformats.org/officeDocument/2006/relationships/slide" Target="/ppt/slides/slide2.xml" Id="R803a251c421f4260" /><Relationship Type="http://schemas.openxmlformats.org/officeDocument/2006/relationships/slide" Target="/ppt/slides/slide3.xml" Id="R81bbf7fa8eb24241" /><Relationship Type="http://schemas.openxmlformats.org/officeDocument/2006/relationships/slide" Target="/ppt/slides/slide4.xml" Id="R19a09e090e4e479a" /><Relationship Type="http://schemas.openxmlformats.org/officeDocument/2006/relationships/slide" Target="/ppt/slides/slide5.xml" Id="R3c8ffb467f7f479d" /><Relationship Type="http://schemas.openxmlformats.org/officeDocument/2006/relationships/slide" Target="/ppt/slides/slide6.xml" Id="R3216e077e4234d81" /><Relationship Type="http://schemas.openxmlformats.org/officeDocument/2006/relationships/slide" Target="/ppt/slides/slide7.xml" Id="R290d72efbbf04e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f812eb6e2e45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2926f14fd4944" /><Relationship Type="http://schemas.openxmlformats.org/officeDocument/2006/relationships/theme" Target="/ppt/slideMasters/theme/theme1.xml" Id="R5cd6261e1d7147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d2926f14fd49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4b883384246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48ea58bfc4d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69633b31147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d251fff5c4a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85968bda048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f61ae0c1748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8eee3240e48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KYST-REVISJON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KYST-REVISJON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25 552 035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10 762 033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25 801 791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LAKSRAET GÅRD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vras@vras.no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916 616 031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