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d6d77100c542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cd3726cce44212"/>
  </p:sldMasterIdLst>
  <p:sldIdLst>
    <p:sldId xmlns:r="http://schemas.openxmlformats.org/officeDocument/2006/relationships" id="256" r:id="Rf861b02de84b4855"/>
    <p:sldId xmlns:r="http://schemas.openxmlformats.org/officeDocument/2006/relationships" id="257" r:id="Rbdb8d95c7ed7465d"/>
    <p:sldId xmlns:r="http://schemas.openxmlformats.org/officeDocument/2006/relationships" id="258" r:id="R1dea9e0280e447f9"/>
    <p:sldId xmlns:r="http://schemas.openxmlformats.org/officeDocument/2006/relationships" id="259" r:id="R79ab4f4c153e4270"/>
    <p:sldId xmlns:r="http://schemas.openxmlformats.org/officeDocument/2006/relationships" id="260" r:id="Rb64e395884ab4cc4"/>
    <p:sldId xmlns:r="http://schemas.openxmlformats.org/officeDocument/2006/relationships" id="261" r:id="R1a9d898b438a4a86"/>
    <p:sldId xmlns:r="http://schemas.openxmlformats.org/officeDocument/2006/relationships" id="262" r:id="Rb7b4c186d35849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cd3726cce44212" /><Relationship Type="http://schemas.openxmlformats.org/officeDocument/2006/relationships/slide" Target="/ppt/slides/slide1.xml" Id="Rf861b02de84b4855" /><Relationship Type="http://schemas.openxmlformats.org/officeDocument/2006/relationships/slide" Target="/ppt/slides/slide2.xml" Id="Rbdb8d95c7ed7465d" /><Relationship Type="http://schemas.openxmlformats.org/officeDocument/2006/relationships/slide" Target="/ppt/slides/slide3.xml" Id="R1dea9e0280e447f9" /><Relationship Type="http://schemas.openxmlformats.org/officeDocument/2006/relationships/slide" Target="/ppt/slides/slide4.xml" Id="R79ab4f4c153e4270" /><Relationship Type="http://schemas.openxmlformats.org/officeDocument/2006/relationships/slide" Target="/ppt/slides/slide5.xml" Id="Rb64e395884ab4cc4" /><Relationship Type="http://schemas.openxmlformats.org/officeDocument/2006/relationships/slide" Target="/ppt/slides/slide6.xml" Id="R1a9d898b438a4a86" /><Relationship Type="http://schemas.openxmlformats.org/officeDocument/2006/relationships/slide" Target="/ppt/slides/slide7.xml" Id="Rb7b4c186d35849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96e84c93a47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8d0ece7394d18" /><Relationship Type="http://schemas.openxmlformats.org/officeDocument/2006/relationships/theme" Target="/ppt/slideMasters/theme/theme1.xml" Id="Rd42ef067d82c4f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98d0ece7394d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551a5133647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7bc28325c42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6866497704d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f3a6151fc4b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c0253223046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f68f92a9248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82fe9d3cc42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SKJERVEN ACCOUNTING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SKJERVEN ACCOUNTING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688 991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2 278 123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2 281 456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SKJERVEN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Veraåsen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vibeke@skjervenaccounting.no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916 630 913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SKJERVEN ACCOUNTING AS</a:t>
            </a:r>
          </a:p>
        </p:txBody>
      </p:sp>
    </p:spTree>
  </p:cSld>
  <p:clrMapOvr>
    <a:masterClrMapping xmlns:a="http://schemas.openxmlformats.org/drawingml/2006/main"/>
  </p:clrMapOvr>
</p:sld>
</file>