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af6d7ffc9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081e3fb7b4d5b"/>
  </p:sldMasterIdLst>
  <p:sldIdLst>
    <p:sldId xmlns:r="http://schemas.openxmlformats.org/officeDocument/2006/relationships" id="256" r:id="Ra32b60b3f78b4ca7"/>
    <p:sldId xmlns:r="http://schemas.openxmlformats.org/officeDocument/2006/relationships" id="257" r:id="R0b6abad0f9ef4835"/>
    <p:sldId xmlns:r="http://schemas.openxmlformats.org/officeDocument/2006/relationships" id="258" r:id="R03099b5ae63945f7"/>
    <p:sldId xmlns:r="http://schemas.openxmlformats.org/officeDocument/2006/relationships" id="259" r:id="R3b27ce9588a54bff"/>
    <p:sldId xmlns:r="http://schemas.openxmlformats.org/officeDocument/2006/relationships" id="260" r:id="Ra4014dbaa34d4d54"/>
    <p:sldId xmlns:r="http://schemas.openxmlformats.org/officeDocument/2006/relationships" id="261" r:id="R01c65b37d2e1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081e3fb7b4d5b" /><Relationship Type="http://schemas.openxmlformats.org/officeDocument/2006/relationships/slide" Target="/ppt/slides/slide1.xml" Id="Ra32b60b3f78b4ca7" /><Relationship Type="http://schemas.openxmlformats.org/officeDocument/2006/relationships/slide" Target="/ppt/slides/slide2.xml" Id="R0b6abad0f9ef4835" /><Relationship Type="http://schemas.openxmlformats.org/officeDocument/2006/relationships/slide" Target="/ppt/slides/slide3.xml" Id="R03099b5ae63945f7" /><Relationship Type="http://schemas.openxmlformats.org/officeDocument/2006/relationships/slide" Target="/ppt/slides/slide4.xml" Id="R3b27ce9588a54bff" /><Relationship Type="http://schemas.openxmlformats.org/officeDocument/2006/relationships/slide" Target="/ppt/slides/slide5.xml" Id="Ra4014dbaa34d4d54" /><Relationship Type="http://schemas.openxmlformats.org/officeDocument/2006/relationships/slide" Target="/ppt/slides/slide6.xml" Id="R01c65b37d2e1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938a58307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66b9b07f3427b" /><Relationship Type="http://schemas.openxmlformats.org/officeDocument/2006/relationships/theme" Target="/ppt/slideMasters/theme/theme1.xml" Id="R7df43879c610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66b9b07f3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72577a235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cc4f71b1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4ee165c5a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905a3cfb0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78526276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c89989f2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