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670a315dc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ad4aa5cfb46bb"/>
  </p:sldMasterIdLst>
  <p:sldIdLst>
    <p:sldId xmlns:r="http://schemas.openxmlformats.org/officeDocument/2006/relationships" id="256" r:id="R06091190ff784777"/>
    <p:sldId xmlns:r="http://schemas.openxmlformats.org/officeDocument/2006/relationships" id="257" r:id="R2fb7bbfc8b21495d"/>
    <p:sldId xmlns:r="http://schemas.openxmlformats.org/officeDocument/2006/relationships" id="258" r:id="R04e193970f99480c"/>
    <p:sldId xmlns:r="http://schemas.openxmlformats.org/officeDocument/2006/relationships" id="259" r:id="Rd41aadff3cee44eb"/>
    <p:sldId xmlns:r="http://schemas.openxmlformats.org/officeDocument/2006/relationships" id="260" r:id="R13e92dfcf5814f05"/>
    <p:sldId xmlns:r="http://schemas.openxmlformats.org/officeDocument/2006/relationships" id="261" r:id="Rbf6094ed034f4975"/>
    <p:sldId xmlns:r="http://schemas.openxmlformats.org/officeDocument/2006/relationships" id="262" r:id="Rd73a394bd27f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ad4aa5cfb46bb" /><Relationship Type="http://schemas.openxmlformats.org/officeDocument/2006/relationships/slide" Target="/ppt/slides/slide1.xml" Id="R06091190ff784777" /><Relationship Type="http://schemas.openxmlformats.org/officeDocument/2006/relationships/slide" Target="/ppt/slides/slide2.xml" Id="R2fb7bbfc8b21495d" /><Relationship Type="http://schemas.openxmlformats.org/officeDocument/2006/relationships/slide" Target="/ppt/slides/slide3.xml" Id="R04e193970f99480c" /><Relationship Type="http://schemas.openxmlformats.org/officeDocument/2006/relationships/slide" Target="/ppt/slides/slide4.xml" Id="Rd41aadff3cee44eb" /><Relationship Type="http://schemas.openxmlformats.org/officeDocument/2006/relationships/slide" Target="/ppt/slides/slide5.xml" Id="R13e92dfcf5814f05" /><Relationship Type="http://schemas.openxmlformats.org/officeDocument/2006/relationships/slide" Target="/ppt/slides/slide6.xml" Id="Rbf6094ed034f4975" /><Relationship Type="http://schemas.openxmlformats.org/officeDocument/2006/relationships/slide" Target="/ppt/slides/slide7.xml" Id="Rd73a394bd27f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2af169ae846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5fbe3286d4316" /><Relationship Type="http://schemas.openxmlformats.org/officeDocument/2006/relationships/theme" Target="/ppt/slideMasters/theme/theme1.xml" Id="Rba3d19d6d299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e5fbe3286d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ca2f87bc141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e12380ace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9088cdc02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90afca2494d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d9af51335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6392916e348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0dc5623dd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SWOOP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3 009 665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WIK 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916 640 471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SWOOP GROUP AS</a:t>
            </a:r>
          </a:p>
        </p:txBody>
      </p:sp>
    </p:spTree>
  </p:cSld>
  <p:clrMapOvr>
    <a:masterClrMapping xmlns:a="http://schemas.openxmlformats.org/drawingml/2006/main"/>
  </p:clrMapOvr>
</p:sld>
</file>