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fa6fcdd21e4c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eff2b192fe44ce"/>
  </p:sldMasterIdLst>
  <p:sldIdLst>
    <p:sldId xmlns:r="http://schemas.openxmlformats.org/officeDocument/2006/relationships" id="256" r:id="R153c8eb551de4979"/>
    <p:sldId xmlns:r="http://schemas.openxmlformats.org/officeDocument/2006/relationships" id="257" r:id="R4d8eccd5c52b4dde"/>
    <p:sldId xmlns:r="http://schemas.openxmlformats.org/officeDocument/2006/relationships" id="258" r:id="R62a1eb278f6e4f41"/>
    <p:sldId xmlns:r="http://schemas.openxmlformats.org/officeDocument/2006/relationships" id="259" r:id="R7420b43dfceb4100"/>
    <p:sldId xmlns:r="http://schemas.openxmlformats.org/officeDocument/2006/relationships" id="260" r:id="R4a997cea81154322"/>
    <p:sldId xmlns:r="http://schemas.openxmlformats.org/officeDocument/2006/relationships" id="261" r:id="R0eafd8d3818a4d82"/>
    <p:sldId xmlns:r="http://schemas.openxmlformats.org/officeDocument/2006/relationships" id="262" r:id="R4f6cee6ed2cc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ff2b192fe44ce" /><Relationship Type="http://schemas.openxmlformats.org/officeDocument/2006/relationships/slide" Target="/ppt/slides/slide1.xml" Id="R153c8eb551de4979" /><Relationship Type="http://schemas.openxmlformats.org/officeDocument/2006/relationships/slide" Target="/ppt/slides/slide2.xml" Id="R4d8eccd5c52b4dde" /><Relationship Type="http://schemas.openxmlformats.org/officeDocument/2006/relationships/slide" Target="/ppt/slides/slide3.xml" Id="R62a1eb278f6e4f41" /><Relationship Type="http://schemas.openxmlformats.org/officeDocument/2006/relationships/slide" Target="/ppt/slides/slide4.xml" Id="R7420b43dfceb4100" /><Relationship Type="http://schemas.openxmlformats.org/officeDocument/2006/relationships/slide" Target="/ppt/slides/slide5.xml" Id="R4a997cea81154322" /><Relationship Type="http://schemas.openxmlformats.org/officeDocument/2006/relationships/slide" Target="/ppt/slides/slide6.xml" Id="R0eafd8d3818a4d82" /><Relationship Type="http://schemas.openxmlformats.org/officeDocument/2006/relationships/slide" Target="/ppt/slides/slide7.xml" Id="R4f6cee6ed2cc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461d9e7b249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55db6b16742db" /><Relationship Type="http://schemas.openxmlformats.org/officeDocument/2006/relationships/theme" Target="/ppt/slideMasters/theme/theme1.xml" Id="R790128dc77d143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55db6b16742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cf25997ea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bf2d414ec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8985b412845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bed1814dc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2ea69047d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008e63a4042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6b704a8f848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WEPZ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WEPZ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−229 497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4 126 324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4 138 709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JEPPE WATZ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Capguard,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916 647 050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WEPZ AS</a:t>
            </a:r>
          </a:p>
        </p:txBody>
      </p:sp>
    </p:spTree>
  </p:cSld>
  <p:clrMapOvr>
    <a:masterClrMapping xmlns:a="http://schemas.openxmlformats.org/drawingml/2006/main"/>
  </p:clrMapOvr>
</p:sld>
</file>