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72d79c8e0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eaf30bf17448d"/>
  </p:sldMasterIdLst>
  <p:sldIdLst>
    <p:sldId xmlns:r="http://schemas.openxmlformats.org/officeDocument/2006/relationships" id="256" r:id="R037dc3fea5924620"/>
    <p:sldId xmlns:r="http://schemas.openxmlformats.org/officeDocument/2006/relationships" id="257" r:id="R1f0fd8aa5c5a4265"/>
    <p:sldId xmlns:r="http://schemas.openxmlformats.org/officeDocument/2006/relationships" id="258" r:id="Raca68c0625e9479b"/>
    <p:sldId xmlns:r="http://schemas.openxmlformats.org/officeDocument/2006/relationships" id="259" r:id="R28461394f06944b5"/>
    <p:sldId xmlns:r="http://schemas.openxmlformats.org/officeDocument/2006/relationships" id="260" r:id="R81e4c5f2cb534645"/>
    <p:sldId xmlns:r="http://schemas.openxmlformats.org/officeDocument/2006/relationships" id="261" r:id="R6f67f6926bc84f81"/>
    <p:sldId xmlns:r="http://schemas.openxmlformats.org/officeDocument/2006/relationships" id="262" r:id="R3810527df54f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af30bf17448d" /><Relationship Type="http://schemas.openxmlformats.org/officeDocument/2006/relationships/slide" Target="/ppt/slides/slide1.xml" Id="R037dc3fea5924620" /><Relationship Type="http://schemas.openxmlformats.org/officeDocument/2006/relationships/slide" Target="/ppt/slides/slide2.xml" Id="R1f0fd8aa5c5a4265" /><Relationship Type="http://schemas.openxmlformats.org/officeDocument/2006/relationships/slide" Target="/ppt/slides/slide3.xml" Id="Raca68c0625e9479b" /><Relationship Type="http://schemas.openxmlformats.org/officeDocument/2006/relationships/slide" Target="/ppt/slides/slide4.xml" Id="R28461394f06944b5" /><Relationship Type="http://schemas.openxmlformats.org/officeDocument/2006/relationships/slide" Target="/ppt/slides/slide5.xml" Id="R81e4c5f2cb534645" /><Relationship Type="http://schemas.openxmlformats.org/officeDocument/2006/relationships/slide" Target="/ppt/slides/slide6.xml" Id="R6f67f6926bc84f81" /><Relationship Type="http://schemas.openxmlformats.org/officeDocument/2006/relationships/slide" Target="/ppt/slides/slide7.xml" Id="R3810527df54f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9b970a54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74365caa416b" /><Relationship Type="http://schemas.openxmlformats.org/officeDocument/2006/relationships/theme" Target="/ppt/slideMasters/theme/theme1.xml" Id="R6be9b6ce5bf1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e74365caa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a2aa6a1c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bec8b672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5c196771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efb3f6c75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38166651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a37ce6659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9c4c5e47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