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8f268595244b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39d304fa1843bd"/>
  </p:sldMasterIdLst>
  <p:sldIdLst>
    <p:sldId xmlns:r="http://schemas.openxmlformats.org/officeDocument/2006/relationships" id="256" r:id="R4f4ed49f278a44ee"/>
    <p:sldId xmlns:r="http://schemas.openxmlformats.org/officeDocument/2006/relationships" id="257" r:id="Raf4dc4850f1d4727"/>
    <p:sldId xmlns:r="http://schemas.openxmlformats.org/officeDocument/2006/relationships" id="258" r:id="R380663ff7b7d479d"/>
    <p:sldId xmlns:r="http://schemas.openxmlformats.org/officeDocument/2006/relationships" id="259" r:id="R685eeb7852be4084"/>
    <p:sldId xmlns:r="http://schemas.openxmlformats.org/officeDocument/2006/relationships" id="260" r:id="Rd5f18f2daa9240d9"/>
    <p:sldId xmlns:r="http://schemas.openxmlformats.org/officeDocument/2006/relationships" id="261" r:id="R8e818b56a4654063"/>
    <p:sldId xmlns:r="http://schemas.openxmlformats.org/officeDocument/2006/relationships" id="262" r:id="Rc388f17236c44a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39d304fa1843bd" /><Relationship Type="http://schemas.openxmlformats.org/officeDocument/2006/relationships/slide" Target="/ppt/slides/slide1.xml" Id="R4f4ed49f278a44ee" /><Relationship Type="http://schemas.openxmlformats.org/officeDocument/2006/relationships/slide" Target="/ppt/slides/slide2.xml" Id="Raf4dc4850f1d4727" /><Relationship Type="http://schemas.openxmlformats.org/officeDocument/2006/relationships/slide" Target="/ppt/slides/slide3.xml" Id="R380663ff7b7d479d" /><Relationship Type="http://schemas.openxmlformats.org/officeDocument/2006/relationships/slide" Target="/ppt/slides/slide4.xml" Id="R685eeb7852be4084" /><Relationship Type="http://schemas.openxmlformats.org/officeDocument/2006/relationships/slide" Target="/ppt/slides/slide5.xml" Id="Rd5f18f2daa9240d9" /><Relationship Type="http://schemas.openxmlformats.org/officeDocument/2006/relationships/slide" Target="/ppt/slides/slide6.xml" Id="R8e818b56a4654063" /><Relationship Type="http://schemas.openxmlformats.org/officeDocument/2006/relationships/slide" Target="/ppt/slides/slide7.xml" Id="Rc388f17236c44a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17ea3c76dd4a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408860e974516" /><Relationship Type="http://schemas.openxmlformats.org/officeDocument/2006/relationships/theme" Target="/ppt/slideMasters/theme/theme1.xml" Id="Rd3739d3a876e4b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3408860e9745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b45a72d9ff49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2f7629a88141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08cc6eecd04a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d1c3007ade46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d1f0c1b28a41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78a35f32f947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30a211830547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FBG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FBG INVEST AS ble etablert [år] og holder til i Hundvåg.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−1 002 629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2 315 099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74 900 475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75 706 061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 BØE GULLIKSEN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Frode Bøe Gulliksen, Seladons vei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4085 Hundvåg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916 688 768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FBG INVEST AS</a:t>
            </a:r>
          </a:p>
        </p:txBody>
      </p:sp>
    </p:spTree>
  </p:cSld>
  <p:clrMapOvr>
    <a:masterClrMapping xmlns:a="http://schemas.openxmlformats.org/drawingml/2006/main"/>
  </p:clrMapOvr>
</p:sld>
</file>