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1de64490f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279ecb66a458d"/>
  </p:sldMasterIdLst>
  <p:sldIdLst>
    <p:sldId xmlns:r="http://schemas.openxmlformats.org/officeDocument/2006/relationships" id="256" r:id="Rffd19e4dcea64bc2"/>
    <p:sldId xmlns:r="http://schemas.openxmlformats.org/officeDocument/2006/relationships" id="257" r:id="Re1445fa9792248ad"/>
    <p:sldId xmlns:r="http://schemas.openxmlformats.org/officeDocument/2006/relationships" id="258" r:id="R936929b6bd4c4831"/>
    <p:sldId xmlns:r="http://schemas.openxmlformats.org/officeDocument/2006/relationships" id="259" r:id="R4aea3b6c6d6441ad"/>
    <p:sldId xmlns:r="http://schemas.openxmlformats.org/officeDocument/2006/relationships" id="260" r:id="Ra89df8c112d1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279ecb66a458d" /><Relationship Type="http://schemas.openxmlformats.org/officeDocument/2006/relationships/slide" Target="/ppt/slides/slide1.xml" Id="Rffd19e4dcea64bc2" /><Relationship Type="http://schemas.openxmlformats.org/officeDocument/2006/relationships/slide" Target="/ppt/slides/slide2.xml" Id="Re1445fa9792248ad" /><Relationship Type="http://schemas.openxmlformats.org/officeDocument/2006/relationships/slide" Target="/ppt/slides/slide3.xml" Id="R936929b6bd4c4831" /><Relationship Type="http://schemas.openxmlformats.org/officeDocument/2006/relationships/slide" Target="/ppt/slides/slide4.xml" Id="R4aea3b6c6d6441ad" /><Relationship Type="http://schemas.openxmlformats.org/officeDocument/2006/relationships/slide" Target="/ppt/slides/slide5.xml" Id="Ra89df8c112d1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13ce5e49c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386ce7ebd4749" /><Relationship Type="http://schemas.openxmlformats.org/officeDocument/2006/relationships/theme" Target="/ppt/slideMasters/theme/theme1.xml" Id="R9fa652d554034c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386ce7ebd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5431b19af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cd1deeda0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cc51e40eb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07827fc87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d21d247b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916 726 473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