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d79344307d4f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d455eec8374c2d"/>
  </p:sldMasterIdLst>
  <p:sldIdLst>
    <p:sldId xmlns:r="http://schemas.openxmlformats.org/officeDocument/2006/relationships" id="256" r:id="Rd5c573d9a16b4d8a"/>
    <p:sldId xmlns:r="http://schemas.openxmlformats.org/officeDocument/2006/relationships" id="257" r:id="Rcfd96b302e9c4937"/>
    <p:sldId xmlns:r="http://schemas.openxmlformats.org/officeDocument/2006/relationships" id="258" r:id="Rc1da2116a36e4fd3"/>
    <p:sldId xmlns:r="http://schemas.openxmlformats.org/officeDocument/2006/relationships" id="259" r:id="R59cedab29f6d486c"/>
    <p:sldId xmlns:r="http://schemas.openxmlformats.org/officeDocument/2006/relationships" id="260" r:id="R0d06253422f54446"/>
    <p:sldId xmlns:r="http://schemas.openxmlformats.org/officeDocument/2006/relationships" id="261" r:id="Ra82ffdff81ea4427"/>
    <p:sldId xmlns:r="http://schemas.openxmlformats.org/officeDocument/2006/relationships" id="262" r:id="R931884741f3b47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455eec8374c2d" /><Relationship Type="http://schemas.openxmlformats.org/officeDocument/2006/relationships/slide" Target="/ppt/slides/slide1.xml" Id="Rd5c573d9a16b4d8a" /><Relationship Type="http://schemas.openxmlformats.org/officeDocument/2006/relationships/slide" Target="/ppt/slides/slide2.xml" Id="Rcfd96b302e9c4937" /><Relationship Type="http://schemas.openxmlformats.org/officeDocument/2006/relationships/slide" Target="/ppt/slides/slide3.xml" Id="Rc1da2116a36e4fd3" /><Relationship Type="http://schemas.openxmlformats.org/officeDocument/2006/relationships/slide" Target="/ppt/slides/slide4.xml" Id="R59cedab29f6d486c" /><Relationship Type="http://schemas.openxmlformats.org/officeDocument/2006/relationships/slide" Target="/ppt/slides/slide5.xml" Id="R0d06253422f54446" /><Relationship Type="http://schemas.openxmlformats.org/officeDocument/2006/relationships/slide" Target="/ppt/slides/slide6.xml" Id="Ra82ffdff81ea4427" /><Relationship Type="http://schemas.openxmlformats.org/officeDocument/2006/relationships/slide" Target="/ppt/slides/slide7.xml" Id="R931884741f3b47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0bc7b36cf43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f7faf7e614417" /><Relationship Type="http://schemas.openxmlformats.org/officeDocument/2006/relationships/theme" Target="/ppt/slideMasters/theme/theme1.xml" Id="Ra3888a809450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5f7faf7e6144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9edc09eca44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54748060040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40d2bb1e448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41f0f73194e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3c4dbbf934b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a90a8b80a4f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557800cd343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TITLESTAD &amp; HAUGER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TITLESTAD &amp; HAUGER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14 717 619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14 901 033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IVARSON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83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916 770 049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