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be47c35584a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adbc13f2974f88"/>
  </p:sldMasterIdLst>
  <p:sldIdLst>
    <p:sldId xmlns:r="http://schemas.openxmlformats.org/officeDocument/2006/relationships" id="256" r:id="R112d7d11dfd640ea"/>
    <p:sldId xmlns:r="http://schemas.openxmlformats.org/officeDocument/2006/relationships" id="257" r:id="R239de475ce3a4d0b"/>
    <p:sldId xmlns:r="http://schemas.openxmlformats.org/officeDocument/2006/relationships" id="258" r:id="R27cb5ecdbda44db3"/>
    <p:sldId xmlns:r="http://schemas.openxmlformats.org/officeDocument/2006/relationships" id="259" r:id="Rf0991ee6b33a413f"/>
    <p:sldId xmlns:r="http://schemas.openxmlformats.org/officeDocument/2006/relationships" id="260" r:id="Ra67f6a769c9645f2"/>
    <p:sldId xmlns:r="http://schemas.openxmlformats.org/officeDocument/2006/relationships" id="261" r:id="R7dc972c4ccc7458f"/>
    <p:sldId xmlns:r="http://schemas.openxmlformats.org/officeDocument/2006/relationships" id="262" r:id="Rb9c36a99b7e744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dbc13f2974f88" /><Relationship Type="http://schemas.openxmlformats.org/officeDocument/2006/relationships/slide" Target="/ppt/slides/slide1.xml" Id="R112d7d11dfd640ea" /><Relationship Type="http://schemas.openxmlformats.org/officeDocument/2006/relationships/slide" Target="/ppt/slides/slide2.xml" Id="R239de475ce3a4d0b" /><Relationship Type="http://schemas.openxmlformats.org/officeDocument/2006/relationships/slide" Target="/ppt/slides/slide3.xml" Id="R27cb5ecdbda44db3" /><Relationship Type="http://schemas.openxmlformats.org/officeDocument/2006/relationships/slide" Target="/ppt/slides/slide4.xml" Id="Rf0991ee6b33a413f" /><Relationship Type="http://schemas.openxmlformats.org/officeDocument/2006/relationships/slide" Target="/ppt/slides/slide5.xml" Id="Ra67f6a769c9645f2" /><Relationship Type="http://schemas.openxmlformats.org/officeDocument/2006/relationships/slide" Target="/ppt/slides/slide6.xml" Id="R7dc972c4ccc7458f" /><Relationship Type="http://schemas.openxmlformats.org/officeDocument/2006/relationships/slide" Target="/ppt/slides/slide7.xml" Id="Rb9c36a99b7e744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906198ec74e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5d5a06774552" /><Relationship Type="http://schemas.openxmlformats.org/officeDocument/2006/relationships/theme" Target="/ppt/slideMasters/theme/theme1.xml" Id="Rfcff17053f91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a25d5a0677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035ae917443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12524f866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1fd08258a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5de678c4e47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b34682d643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4d4dd7301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52ee4db346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