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64fb7bb47d4f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7f83746504897"/>
  </p:sldMasterIdLst>
  <p:sldIdLst>
    <p:sldId xmlns:r="http://schemas.openxmlformats.org/officeDocument/2006/relationships" id="256" r:id="Rba8016ff470f4ca2"/>
    <p:sldId xmlns:r="http://schemas.openxmlformats.org/officeDocument/2006/relationships" id="257" r:id="Ra8b4bdc3a33b476d"/>
    <p:sldId xmlns:r="http://schemas.openxmlformats.org/officeDocument/2006/relationships" id="258" r:id="R6415248368944c75"/>
    <p:sldId xmlns:r="http://schemas.openxmlformats.org/officeDocument/2006/relationships" id="259" r:id="R7e61a0e1004340bf"/>
    <p:sldId xmlns:r="http://schemas.openxmlformats.org/officeDocument/2006/relationships" id="260" r:id="R8dfeb8b0f1cf4e16"/>
    <p:sldId xmlns:r="http://schemas.openxmlformats.org/officeDocument/2006/relationships" id="261" r:id="R08fc476c548d47ee"/>
    <p:sldId xmlns:r="http://schemas.openxmlformats.org/officeDocument/2006/relationships" id="262" r:id="Rb3e089e7efcb4b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7f83746504897" /><Relationship Type="http://schemas.openxmlformats.org/officeDocument/2006/relationships/slide" Target="/ppt/slides/slide1.xml" Id="Rba8016ff470f4ca2" /><Relationship Type="http://schemas.openxmlformats.org/officeDocument/2006/relationships/slide" Target="/ppt/slides/slide2.xml" Id="Ra8b4bdc3a33b476d" /><Relationship Type="http://schemas.openxmlformats.org/officeDocument/2006/relationships/slide" Target="/ppt/slides/slide3.xml" Id="R6415248368944c75" /><Relationship Type="http://schemas.openxmlformats.org/officeDocument/2006/relationships/slide" Target="/ppt/slides/slide4.xml" Id="R7e61a0e1004340bf" /><Relationship Type="http://schemas.openxmlformats.org/officeDocument/2006/relationships/slide" Target="/ppt/slides/slide5.xml" Id="R8dfeb8b0f1cf4e16" /><Relationship Type="http://schemas.openxmlformats.org/officeDocument/2006/relationships/slide" Target="/ppt/slides/slide6.xml" Id="R08fc476c548d47ee" /><Relationship Type="http://schemas.openxmlformats.org/officeDocument/2006/relationships/slide" Target="/ppt/slides/slide7.xml" Id="Rb3e089e7efcb4b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eba706d9e4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1013e33ec4ada" /><Relationship Type="http://schemas.openxmlformats.org/officeDocument/2006/relationships/theme" Target="/ppt/slideMasters/theme/theme1.xml" Id="Rff71bfd5ab0d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c1013e33ec4a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499d03dba41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4bcc10bb54d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94902caf646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826014a641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d61318a4e4d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76476a6e547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8c72a540e46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MORISSA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MORISSA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2 178 528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13 163 967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13 208 967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MACE AS  –  32,3 %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LEIV STIAN TOFTDAHL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RIKKE TOFTDAHL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ALEXANDER LINDEMAN  –  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CECILIE LINDEMAN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EDVARDSEN LINDEMAN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Cecilie Lindeman, Mogens Thorsens gate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916 788 177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MORISSA AS</a:t>
            </a:r>
          </a:p>
        </p:txBody>
      </p:sp>
    </p:spTree>
  </p:cSld>
  <p:clrMapOvr>
    <a:masterClrMapping xmlns:a="http://schemas.openxmlformats.org/drawingml/2006/main"/>
  </p:clrMapOvr>
</p:sld>
</file>