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f7748bb9c943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0b13870193438d"/>
  </p:sldMasterIdLst>
  <p:sldIdLst>
    <p:sldId xmlns:r="http://schemas.openxmlformats.org/officeDocument/2006/relationships" id="256" r:id="R32571947dfcc4b44"/>
    <p:sldId xmlns:r="http://schemas.openxmlformats.org/officeDocument/2006/relationships" id="257" r:id="R84af95cfe5a84dde"/>
    <p:sldId xmlns:r="http://schemas.openxmlformats.org/officeDocument/2006/relationships" id="258" r:id="Rbc5a55600b104003"/>
    <p:sldId xmlns:r="http://schemas.openxmlformats.org/officeDocument/2006/relationships" id="259" r:id="R6395c0acac5744b0"/>
    <p:sldId xmlns:r="http://schemas.openxmlformats.org/officeDocument/2006/relationships" id="260" r:id="R5ae26025404248d8"/>
    <p:sldId xmlns:r="http://schemas.openxmlformats.org/officeDocument/2006/relationships" id="261" r:id="Ra3d4e6a37a784188"/>
    <p:sldId xmlns:r="http://schemas.openxmlformats.org/officeDocument/2006/relationships" id="262" r:id="Rbe7be9ccf4504f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0b13870193438d" /><Relationship Type="http://schemas.openxmlformats.org/officeDocument/2006/relationships/slide" Target="/ppt/slides/slide1.xml" Id="R32571947dfcc4b44" /><Relationship Type="http://schemas.openxmlformats.org/officeDocument/2006/relationships/slide" Target="/ppt/slides/slide2.xml" Id="R84af95cfe5a84dde" /><Relationship Type="http://schemas.openxmlformats.org/officeDocument/2006/relationships/slide" Target="/ppt/slides/slide3.xml" Id="Rbc5a55600b104003" /><Relationship Type="http://schemas.openxmlformats.org/officeDocument/2006/relationships/slide" Target="/ppt/slides/slide4.xml" Id="R6395c0acac5744b0" /><Relationship Type="http://schemas.openxmlformats.org/officeDocument/2006/relationships/slide" Target="/ppt/slides/slide5.xml" Id="R5ae26025404248d8" /><Relationship Type="http://schemas.openxmlformats.org/officeDocument/2006/relationships/slide" Target="/ppt/slides/slide6.xml" Id="Ra3d4e6a37a784188" /><Relationship Type="http://schemas.openxmlformats.org/officeDocument/2006/relationships/slide" Target="/ppt/slides/slide7.xml" Id="Rbe7be9ccf4504f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6f6dd04ce40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1c7fa13714d93" /><Relationship Type="http://schemas.openxmlformats.org/officeDocument/2006/relationships/theme" Target="/ppt/slideMasters/theme/theme1.xml" Id="R85a34a2ad28f49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31c7fa13714d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d1135d36a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e51b891c4b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8adb6864d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9fd0000ef4b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b8a1767d6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9d1cfab8345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9dbf1f224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 REVISJON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10 510 503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8 494 086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2 000 057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15 030 850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CENTER-REVISJON HOLDING AS  –  72,7 %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MAVORS INVEST AS  –  14,5 %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 BENT JOAR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VILJE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10 44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jon@centerrevisjon.no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916 788 517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CENTER REVISJON AS</a:t>
            </a:r>
          </a:p>
        </p:txBody>
      </p:sp>
    </p:spTree>
  </p:cSld>
  <p:clrMapOvr>
    <a:masterClrMapping xmlns:a="http://schemas.openxmlformats.org/drawingml/2006/main"/>
  </p:clrMapOvr>
</p:sld>
</file>