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264cf111f943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2db243303455f"/>
  </p:sldMasterIdLst>
  <p:sldIdLst>
    <p:sldId xmlns:r="http://schemas.openxmlformats.org/officeDocument/2006/relationships" id="256" r:id="Rd0ada8fe92724c16"/>
    <p:sldId xmlns:r="http://schemas.openxmlformats.org/officeDocument/2006/relationships" id="257" r:id="R6e44e1ec94874d1e"/>
    <p:sldId xmlns:r="http://schemas.openxmlformats.org/officeDocument/2006/relationships" id="258" r:id="R2fc676448cf54c90"/>
    <p:sldId xmlns:r="http://schemas.openxmlformats.org/officeDocument/2006/relationships" id="259" r:id="R1e47cb5818504fb4"/>
    <p:sldId xmlns:r="http://schemas.openxmlformats.org/officeDocument/2006/relationships" id="260" r:id="R56a3a6603bf844bb"/>
    <p:sldId xmlns:r="http://schemas.openxmlformats.org/officeDocument/2006/relationships" id="261" r:id="R99e9e710c4fe4c5b"/>
    <p:sldId xmlns:r="http://schemas.openxmlformats.org/officeDocument/2006/relationships" id="262" r:id="R847c21ea3d5f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2db243303455f" /><Relationship Type="http://schemas.openxmlformats.org/officeDocument/2006/relationships/slide" Target="/ppt/slides/slide1.xml" Id="Rd0ada8fe92724c16" /><Relationship Type="http://schemas.openxmlformats.org/officeDocument/2006/relationships/slide" Target="/ppt/slides/slide2.xml" Id="R6e44e1ec94874d1e" /><Relationship Type="http://schemas.openxmlformats.org/officeDocument/2006/relationships/slide" Target="/ppt/slides/slide3.xml" Id="R2fc676448cf54c90" /><Relationship Type="http://schemas.openxmlformats.org/officeDocument/2006/relationships/slide" Target="/ppt/slides/slide4.xml" Id="R1e47cb5818504fb4" /><Relationship Type="http://schemas.openxmlformats.org/officeDocument/2006/relationships/slide" Target="/ppt/slides/slide5.xml" Id="R56a3a6603bf844bb" /><Relationship Type="http://schemas.openxmlformats.org/officeDocument/2006/relationships/slide" Target="/ppt/slides/slide6.xml" Id="R99e9e710c4fe4c5b" /><Relationship Type="http://schemas.openxmlformats.org/officeDocument/2006/relationships/slide" Target="/ppt/slides/slide7.xml" Id="R847c21ea3d5f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88d7135c24b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047c1a3e84e8a" /><Relationship Type="http://schemas.openxmlformats.org/officeDocument/2006/relationships/theme" Target="/ppt/slideMasters/theme/theme1.xml" Id="Rfd47d3bb3d5041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047c1a3e8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088a4175649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0a70a58be44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5ad151e83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57689833f42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9a8933eb2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4c02dad3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6f612456c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4 523 611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20 200 872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20 200 872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GUNNAR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SKAARBREVIK CATHRINE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Skaarbrevik, Nordstrandveien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62 71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gunnar@skaarbrevik.no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916 796 277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 HOLDING AS</a:t>
            </a:r>
          </a:p>
        </p:txBody>
      </p:sp>
    </p:spTree>
  </p:cSld>
  <p:clrMapOvr>
    <a:masterClrMapping xmlns:a="http://schemas.openxmlformats.org/drawingml/2006/main"/>
  </p:clrMapOvr>
</p:sld>
</file>