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92d1b830e743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ff8152823644fa"/>
  </p:sldMasterIdLst>
  <p:sldIdLst>
    <p:sldId xmlns:r="http://schemas.openxmlformats.org/officeDocument/2006/relationships" id="256" r:id="R7fc26b91e3104d43"/>
    <p:sldId xmlns:r="http://schemas.openxmlformats.org/officeDocument/2006/relationships" id="257" r:id="R5d68aff6dad440fa"/>
    <p:sldId xmlns:r="http://schemas.openxmlformats.org/officeDocument/2006/relationships" id="258" r:id="R7be61bcbc1ab43f9"/>
    <p:sldId xmlns:r="http://schemas.openxmlformats.org/officeDocument/2006/relationships" id="259" r:id="R81bc71e640c34d35"/>
    <p:sldId xmlns:r="http://schemas.openxmlformats.org/officeDocument/2006/relationships" id="260" r:id="R78bf592af0a24b15"/>
    <p:sldId xmlns:r="http://schemas.openxmlformats.org/officeDocument/2006/relationships" id="261" r:id="Rf2b54ed1262747b6"/>
    <p:sldId xmlns:r="http://schemas.openxmlformats.org/officeDocument/2006/relationships" id="262" r:id="Rb90fe351e2604d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ff8152823644fa" /><Relationship Type="http://schemas.openxmlformats.org/officeDocument/2006/relationships/slide" Target="/ppt/slides/slide1.xml" Id="R7fc26b91e3104d43" /><Relationship Type="http://schemas.openxmlformats.org/officeDocument/2006/relationships/slide" Target="/ppt/slides/slide2.xml" Id="R5d68aff6dad440fa" /><Relationship Type="http://schemas.openxmlformats.org/officeDocument/2006/relationships/slide" Target="/ppt/slides/slide3.xml" Id="R7be61bcbc1ab43f9" /><Relationship Type="http://schemas.openxmlformats.org/officeDocument/2006/relationships/slide" Target="/ppt/slides/slide4.xml" Id="R81bc71e640c34d35" /><Relationship Type="http://schemas.openxmlformats.org/officeDocument/2006/relationships/slide" Target="/ppt/slides/slide5.xml" Id="R78bf592af0a24b15" /><Relationship Type="http://schemas.openxmlformats.org/officeDocument/2006/relationships/slide" Target="/ppt/slides/slide6.xml" Id="Rf2b54ed1262747b6" /><Relationship Type="http://schemas.openxmlformats.org/officeDocument/2006/relationships/slide" Target="/ppt/slides/slide7.xml" Id="Rb90fe351e2604d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2c6467c9f14f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6873027f44252" /><Relationship Type="http://schemas.openxmlformats.org/officeDocument/2006/relationships/theme" Target="/ppt/slideMasters/theme/theme1.xml" Id="R487a3b4f5f034c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c6873027f442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696510fcc43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1d501cc2946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0a2762b614c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4b9106c7d47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10e3b0cb242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53f2892cf40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f8f12780743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MMM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MMM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137 645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864 172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864 172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KARIANNE HAUG ENGESBAK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ENGESBAK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Engesbak, Etterstadsletta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916 805 128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MMM INVEST AS</a:t>
            </a:r>
          </a:p>
        </p:txBody>
      </p:sp>
    </p:spTree>
  </p:cSld>
  <p:clrMapOvr>
    <a:masterClrMapping xmlns:a="http://schemas.openxmlformats.org/drawingml/2006/main"/>
  </p:clrMapOvr>
</p:sld>
</file>