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6db73466b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79399d03d4b15"/>
  </p:sldMasterIdLst>
  <p:sldIdLst>
    <p:sldId xmlns:r="http://schemas.openxmlformats.org/officeDocument/2006/relationships" id="256" r:id="R1687b7ae06674989"/>
    <p:sldId xmlns:r="http://schemas.openxmlformats.org/officeDocument/2006/relationships" id="257" r:id="R9e65f0999a114df2"/>
    <p:sldId xmlns:r="http://schemas.openxmlformats.org/officeDocument/2006/relationships" id="258" r:id="Reef80edb12654f4f"/>
    <p:sldId xmlns:r="http://schemas.openxmlformats.org/officeDocument/2006/relationships" id="259" r:id="R722be01a0d294f20"/>
    <p:sldId xmlns:r="http://schemas.openxmlformats.org/officeDocument/2006/relationships" id="260" r:id="R72dd949b5a93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79399d03d4b15" /><Relationship Type="http://schemas.openxmlformats.org/officeDocument/2006/relationships/slide" Target="/ppt/slides/slide1.xml" Id="R1687b7ae06674989" /><Relationship Type="http://schemas.openxmlformats.org/officeDocument/2006/relationships/slide" Target="/ppt/slides/slide2.xml" Id="R9e65f0999a114df2" /><Relationship Type="http://schemas.openxmlformats.org/officeDocument/2006/relationships/slide" Target="/ppt/slides/slide3.xml" Id="Reef80edb12654f4f" /><Relationship Type="http://schemas.openxmlformats.org/officeDocument/2006/relationships/slide" Target="/ppt/slides/slide4.xml" Id="R722be01a0d294f20" /><Relationship Type="http://schemas.openxmlformats.org/officeDocument/2006/relationships/slide" Target="/ppt/slides/slide5.xml" Id="R72dd949b5a93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1614d8134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a04a26fc14a9a" /><Relationship Type="http://schemas.openxmlformats.org/officeDocument/2006/relationships/theme" Target="/ppt/slideMasters/theme/theme1.xml" Id="R235e5b6c28f0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a04a26fc1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c1f626deb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977a8691b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72cdaab0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48016c7a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9ef4721e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ble etablert [år] og holder til i Skjoldastraumen.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