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f24d3c7ad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b2928acd84308"/>
  </p:sldMasterIdLst>
  <p:sldIdLst>
    <p:sldId xmlns:r="http://schemas.openxmlformats.org/officeDocument/2006/relationships" id="256" r:id="Rea73ce74ceee4376"/>
    <p:sldId xmlns:r="http://schemas.openxmlformats.org/officeDocument/2006/relationships" id="257" r:id="R8d77ff05bb0e4b86"/>
    <p:sldId xmlns:r="http://schemas.openxmlformats.org/officeDocument/2006/relationships" id="258" r:id="R84b09a41e43c4b96"/>
    <p:sldId xmlns:r="http://schemas.openxmlformats.org/officeDocument/2006/relationships" id="259" r:id="R8bd03070dc1045d2"/>
    <p:sldId xmlns:r="http://schemas.openxmlformats.org/officeDocument/2006/relationships" id="260" r:id="Rbccb1a458c8a4e29"/>
    <p:sldId xmlns:r="http://schemas.openxmlformats.org/officeDocument/2006/relationships" id="261" r:id="R6d22796fff9a444f"/>
    <p:sldId xmlns:r="http://schemas.openxmlformats.org/officeDocument/2006/relationships" id="262" r:id="R5dd55246412c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b2928acd84308" /><Relationship Type="http://schemas.openxmlformats.org/officeDocument/2006/relationships/slide" Target="/ppt/slides/slide1.xml" Id="Rea73ce74ceee4376" /><Relationship Type="http://schemas.openxmlformats.org/officeDocument/2006/relationships/slide" Target="/ppt/slides/slide2.xml" Id="R8d77ff05bb0e4b86" /><Relationship Type="http://schemas.openxmlformats.org/officeDocument/2006/relationships/slide" Target="/ppt/slides/slide3.xml" Id="R84b09a41e43c4b96" /><Relationship Type="http://schemas.openxmlformats.org/officeDocument/2006/relationships/slide" Target="/ppt/slides/slide4.xml" Id="R8bd03070dc1045d2" /><Relationship Type="http://schemas.openxmlformats.org/officeDocument/2006/relationships/slide" Target="/ppt/slides/slide5.xml" Id="Rbccb1a458c8a4e29" /><Relationship Type="http://schemas.openxmlformats.org/officeDocument/2006/relationships/slide" Target="/ppt/slides/slide6.xml" Id="R6d22796fff9a444f" /><Relationship Type="http://schemas.openxmlformats.org/officeDocument/2006/relationships/slide" Target="/ppt/slides/slide7.xml" Id="R5dd55246412c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ee40da907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5c14372e44e1a" /><Relationship Type="http://schemas.openxmlformats.org/officeDocument/2006/relationships/theme" Target="/ppt/slideMasters/theme/theme1.xml" Id="R744c022c026d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5c14372e4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873173d70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0d535a36249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1d1f86b11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ef93b910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bfc8ccc99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001301f794e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a18293848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INVEST NR 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155 280 543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155 331 327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AS  –  91,3 %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CVP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CROSS INVEST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MOTRI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Credo Partners AS, 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916 868 278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