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10d149717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b2eebdd024913"/>
  </p:sldMasterIdLst>
  <p:sldIdLst>
    <p:sldId xmlns:r="http://schemas.openxmlformats.org/officeDocument/2006/relationships" id="256" r:id="Rbbcce01a7f3d4f67"/>
    <p:sldId xmlns:r="http://schemas.openxmlformats.org/officeDocument/2006/relationships" id="257" r:id="Ra69cf9a8d8244638"/>
    <p:sldId xmlns:r="http://schemas.openxmlformats.org/officeDocument/2006/relationships" id="258" r:id="R7114fe3543cc4bfc"/>
    <p:sldId xmlns:r="http://schemas.openxmlformats.org/officeDocument/2006/relationships" id="259" r:id="Reba46391ea0c4da3"/>
    <p:sldId xmlns:r="http://schemas.openxmlformats.org/officeDocument/2006/relationships" id="260" r:id="Re836a88660ed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b2eebdd024913" /><Relationship Type="http://schemas.openxmlformats.org/officeDocument/2006/relationships/slide" Target="/ppt/slides/slide1.xml" Id="Rbbcce01a7f3d4f67" /><Relationship Type="http://schemas.openxmlformats.org/officeDocument/2006/relationships/slide" Target="/ppt/slides/slide2.xml" Id="Ra69cf9a8d8244638" /><Relationship Type="http://schemas.openxmlformats.org/officeDocument/2006/relationships/slide" Target="/ppt/slides/slide3.xml" Id="R7114fe3543cc4bfc" /><Relationship Type="http://schemas.openxmlformats.org/officeDocument/2006/relationships/slide" Target="/ppt/slides/slide4.xml" Id="Reba46391ea0c4da3" /><Relationship Type="http://schemas.openxmlformats.org/officeDocument/2006/relationships/slide" Target="/ppt/slides/slide5.xml" Id="Re836a88660ed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4c7d017a4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4a88becc41db" /><Relationship Type="http://schemas.openxmlformats.org/officeDocument/2006/relationships/theme" Target="/ppt/slideMasters/theme/theme1.xml" Id="R41a7d826a83a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e4a88becc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feaf92820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634fb54c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7e218c7f5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6b90ce901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80c818111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SANDEFJORD KOMMUNE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Sandefjordsveien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33416000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916 882 807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KOMMUNE</a:t>
            </a:r>
          </a:p>
        </p:txBody>
      </p:sp>
    </p:spTree>
  </p:cSld>
  <p:clrMapOvr>
    <a:masterClrMapping xmlns:a="http://schemas.openxmlformats.org/drawingml/2006/main"/>
  </p:clrMapOvr>
</p:sld>
</file>