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fc94be9d6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72f74f9254186"/>
  </p:sldMasterIdLst>
  <p:sldIdLst>
    <p:sldId xmlns:r="http://schemas.openxmlformats.org/officeDocument/2006/relationships" id="256" r:id="Rea721ddf5e6c4688"/>
    <p:sldId xmlns:r="http://schemas.openxmlformats.org/officeDocument/2006/relationships" id="257" r:id="R1e504301ee6b45d8"/>
    <p:sldId xmlns:r="http://schemas.openxmlformats.org/officeDocument/2006/relationships" id="258" r:id="Re20a747f683d4df1"/>
    <p:sldId xmlns:r="http://schemas.openxmlformats.org/officeDocument/2006/relationships" id="259" r:id="Re96d0502c5db4f8e"/>
    <p:sldId xmlns:r="http://schemas.openxmlformats.org/officeDocument/2006/relationships" id="260" r:id="Recaff33340934d14"/>
    <p:sldId xmlns:r="http://schemas.openxmlformats.org/officeDocument/2006/relationships" id="261" r:id="Rd46a4a590e694052"/>
    <p:sldId xmlns:r="http://schemas.openxmlformats.org/officeDocument/2006/relationships" id="262" r:id="R00fd48c75635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72f74f9254186" /><Relationship Type="http://schemas.openxmlformats.org/officeDocument/2006/relationships/slide" Target="/ppt/slides/slide1.xml" Id="Rea721ddf5e6c4688" /><Relationship Type="http://schemas.openxmlformats.org/officeDocument/2006/relationships/slide" Target="/ppt/slides/slide2.xml" Id="R1e504301ee6b45d8" /><Relationship Type="http://schemas.openxmlformats.org/officeDocument/2006/relationships/slide" Target="/ppt/slides/slide3.xml" Id="Re20a747f683d4df1" /><Relationship Type="http://schemas.openxmlformats.org/officeDocument/2006/relationships/slide" Target="/ppt/slides/slide4.xml" Id="Re96d0502c5db4f8e" /><Relationship Type="http://schemas.openxmlformats.org/officeDocument/2006/relationships/slide" Target="/ppt/slides/slide5.xml" Id="Recaff33340934d14" /><Relationship Type="http://schemas.openxmlformats.org/officeDocument/2006/relationships/slide" Target="/ppt/slides/slide6.xml" Id="Rd46a4a590e694052" /><Relationship Type="http://schemas.openxmlformats.org/officeDocument/2006/relationships/slide" Target="/ppt/slides/slide7.xml" Id="R00fd48c75635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d6978b15242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6d558fe7e42c1" /><Relationship Type="http://schemas.openxmlformats.org/officeDocument/2006/relationships/theme" Target="/ppt/slideMasters/theme/theme1.xml" Id="R65bba373223a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6d558fe7e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008d73e6640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294eac33f4f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f57df07f543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93658e083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14c1dce93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7da828692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c917cc1d1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62 332 965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73 434 905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STRØM NAKSTAD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Østmarkveien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916 891 601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