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6668808a9d42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f21307b889463b"/>
  </p:sldMasterIdLst>
  <p:sldIdLst>
    <p:sldId xmlns:r="http://schemas.openxmlformats.org/officeDocument/2006/relationships" id="256" r:id="Rf59e3e22a2624e94"/>
    <p:sldId xmlns:r="http://schemas.openxmlformats.org/officeDocument/2006/relationships" id="257" r:id="R7bae19ad3d2249e8"/>
    <p:sldId xmlns:r="http://schemas.openxmlformats.org/officeDocument/2006/relationships" id="258" r:id="R916e5982c67044c9"/>
    <p:sldId xmlns:r="http://schemas.openxmlformats.org/officeDocument/2006/relationships" id="259" r:id="R6720376e69c945b2"/>
    <p:sldId xmlns:r="http://schemas.openxmlformats.org/officeDocument/2006/relationships" id="260" r:id="R42e1ea85ed134793"/>
    <p:sldId xmlns:r="http://schemas.openxmlformats.org/officeDocument/2006/relationships" id="261" r:id="Raa6977937c264bcc"/>
    <p:sldId xmlns:r="http://schemas.openxmlformats.org/officeDocument/2006/relationships" id="262" r:id="R5dcc617fe5c34a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21307b889463b" /><Relationship Type="http://schemas.openxmlformats.org/officeDocument/2006/relationships/slide" Target="/ppt/slides/slide1.xml" Id="Rf59e3e22a2624e94" /><Relationship Type="http://schemas.openxmlformats.org/officeDocument/2006/relationships/slide" Target="/ppt/slides/slide2.xml" Id="R7bae19ad3d2249e8" /><Relationship Type="http://schemas.openxmlformats.org/officeDocument/2006/relationships/slide" Target="/ppt/slides/slide3.xml" Id="R916e5982c67044c9" /><Relationship Type="http://schemas.openxmlformats.org/officeDocument/2006/relationships/slide" Target="/ppt/slides/slide4.xml" Id="R6720376e69c945b2" /><Relationship Type="http://schemas.openxmlformats.org/officeDocument/2006/relationships/slide" Target="/ppt/slides/slide5.xml" Id="R42e1ea85ed134793" /><Relationship Type="http://schemas.openxmlformats.org/officeDocument/2006/relationships/slide" Target="/ppt/slides/slide6.xml" Id="Raa6977937c264bcc" /><Relationship Type="http://schemas.openxmlformats.org/officeDocument/2006/relationships/slide" Target="/ppt/slides/slide7.xml" Id="R5dcc617fe5c34a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3ebaff0455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5ad5ea4244148" /><Relationship Type="http://schemas.openxmlformats.org/officeDocument/2006/relationships/theme" Target="/ppt/slideMasters/theme/theme1.xml" Id="R877fc68b6eb4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45ad5ea424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b80b15fce47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b86e96885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6886eb08544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050d5bab3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b319078014a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0768cde6b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2f46bb9cf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KJÆRLIGHETSHJELP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KJÆRLIGHETSHJELP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508 073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ROY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Hildre, Marius Skadsems vei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916 897 936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KJÆRLIGHETSHJELP AS</a:t>
            </a:r>
          </a:p>
        </p:txBody>
      </p:sp>
    </p:spTree>
  </p:cSld>
  <p:clrMapOvr>
    <a:masterClrMapping xmlns:a="http://schemas.openxmlformats.org/drawingml/2006/main"/>
  </p:clrMapOvr>
</p:sld>
</file>