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290aba773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f35098ad14b69"/>
  </p:sldMasterIdLst>
  <p:sldIdLst>
    <p:sldId xmlns:r="http://schemas.openxmlformats.org/officeDocument/2006/relationships" id="256" r:id="R050c20dc5e4b4a6f"/>
    <p:sldId xmlns:r="http://schemas.openxmlformats.org/officeDocument/2006/relationships" id="257" r:id="R8f61365dfb504757"/>
    <p:sldId xmlns:r="http://schemas.openxmlformats.org/officeDocument/2006/relationships" id="258" r:id="R0c5ef50a05ef4c17"/>
    <p:sldId xmlns:r="http://schemas.openxmlformats.org/officeDocument/2006/relationships" id="259" r:id="Rc9b72eea1c5c432b"/>
    <p:sldId xmlns:r="http://schemas.openxmlformats.org/officeDocument/2006/relationships" id="260" r:id="Rd1d945280d3644f3"/>
    <p:sldId xmlns:r="http://schemas.openxmlformats.org/officeDocument/2006/relationships" id="261" r:id="R7f391c9e8a8a4814"/>
    <p:sldId xmlns:r="http://schemas.openxmlformats.org/officeDocument/2006/relationships" id="262" r:id="R04bd470b899e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f35098ad14b69" /><Relationship Type="http://schemas.openxmlformats.org/officeDocument/2006/relationships/slide" Target="/ppt/slides/slide1.xml" Id="R050c20dc5e4b4a6f" /><Relationship Type="http://schemas.openxmlformats.org/officeDocument/2006/relationships/slide" Target="/ppt/slides/slide2.xml" Id="R8f61365dfb504757" /><Relationship Type="http://schemas.openxmlformats.org/officeDocument/2006/relationships/slide" Target="/ppt/slides/slide3.xml" Id="R0c5ef50a05ef4c17" /><Relationship Type="http://schemas.openxmlformats.org/officeDocument/2006/relationships/slide" Target="/ppt/slides/slide4.xml" Id="Rc9b72eea1c5c432b" /><Relationship Type="http://schemas.openxmlformats.org/officeDocument/2006/relationships/slide" Target="/ppt/slides/slide5.xml" Id="Rd1d945280d3644f3" /><Relationship Type="http://schemas.openxmlformats.org/officeDocument/2006/relationships/slide" Target="/ppt/slides/slide6.xml" Id="R7f391c9e8a8a4814" /><Relationship Type="http://schemas.openxmlformats.org/officeDocument/2006/relationships/slide" Target="/ppt/slides/slide7.xml" Id="R04bd470b899e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216dda97a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bb288f9d44a5" /><Relationship Type="http://schemas.openxmlformats.org/officeDocument/2006/relationships/theme" Target="/ppt/slideMasters/theme/theme1.xml" Id="R9991d871c03f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8bb288f9d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550a7c63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6bfb8534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174ef1cd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c101c020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de260424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d603e8472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a08ffc65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