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7737beafa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e9f0bea2e4c76"/>
  </p:sldMasterIdLst>
  <p:sldIdLst>
    <p:sldId xmlns:r="http://schemas.openxmlformats.org/officeDocument/2006/relationships" id="256" r:id="R57df9b33095346fb"/>
    <p:sldId xmlns:r="http://schemas.openxmlformats.org/officeDocument/2006/relationships" id="257" r:id="R050f2a20f15644f4"/>
    <p:sldId xmlns:r="http://schemas.openxmlformats.org/officeDocument/2006/relationships" id="258" r:id="Rae3f47c7ac4e4a90"/>
    <p:sldId xmlns:r="http://schemas.openxmlformats.org/officeDocument/2006/relationships" id="259" r:id="Rba965f94bd59497a"/>
    <p:sldId xmlns:r="http://schemas.openxmlformats.org/officeDocument/2006/relationships" id="260" r:id="R80fd15897c434517"/>
    <p:sldId xmlns:r="http://schemas.openxmlformats.org/officeDocument/2006/relationships" id="261" r:id="R5161dfc7e76f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e9f0bea2e4c76" /><Relationship Type="http://schemas.openxmlformats.org/officeDocument/2006/relationships/slide" Target="/ppt/slides/slide1.xml" Id="R57df9b33095346fb" /><Relationship Type="http://schemas.openxmlformats.org/officeDocument/2006/relationships/slide" Target="/ppt/slides/slide2.xml" Id="R050f2a20f15644f4" /><Relationship Type="http://schemas.openxmlformats.org/officeDocument/2006/relationships/slide" Target="/ppt/slides/slide3.xml" Id="Rae3f47c7ac4e4a90" /><Relationship Type="http://schemas.openxmlformats.org/officeDocument/2006/relationships/slide" Target="/ppt/slides/slide4.xml" Id="Rba965f94bd59497a" /><Relationship Type="http://schemas.openxmlformats.org/officeDocument/2006/relationships/slide" Target="/ppt/slides/slide5.xml" Id="R80fd15897c434517" /><Relationship Type="http://schemas.openxmlformats.org/officeDocument/2006/relationships/slide" Target="/ppt/slides/slide6.xml" Id="R5161dfc7e76f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06c7387f3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beed0c8e4b7c" /><Relationship Type="http://schemas.openxmlformats.org/officeDocument/2006/relationships/theme" Target="/ppt/slideMasters/theme/theme1.xml" Id="R035e4a8227b8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5beed0c8e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552c46b04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c22906fc42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96a8ce6f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80036742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61c9e63b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b6d6b1a9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TUSSA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ble etablert [år] og holder til i Hovdebygda.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42 134 929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−13 185 939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1 733 622 820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3 082 070 407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6160 Hovdebygda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firmapost@tussa.no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916 929 641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TUSSA KRAFT AS</a:t>
            </a:r>
          </a:p>
        </p:txBody>
      </p:sp>
    </p:spTree>
  </p:cSld>
  <p:clrMapOvr>
    <a:masterClrMapping xmlns:a="http://schemas.openxmlformats.org/drawingml/2006/main"/>
  </p:clrMapOvr>
</p:sld>
</file>