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15694fba8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4e2a12d714c1b"/>
  </p:sldMasterIdLst>
  <p:sldIdLst>
    <p:sldId xmlns:r="http://schemas.openxmlformats.org/officeDocument/2006/relationships" id="256" r:id="R6cb5a2b73f574b0b"/>
    <p:sldId xmlns:r="http://schemas.openxmlformats.org/officeDocument/2006/relationships" id="257" r:id="R77f59869c3164093"/>
    <p:sldId xmlns:r="http://schemas.openxmlformats.org/officeDocument/2006/relationships" id="258" r:id="R73b3cd9858eb4c23"/>
    <p:sldId xmlns:r="http://schemas.openxmlformats.org/officeDocument/2006/relationships" id="259" r:id="R757712ca14084c20"/>
    <p:sldId xmlns:r="http://schemas.openxmlformats.org/officeDocument/2006/relationships" id="260" r:id="R773e9245c9184068"/>
    <p:sldId xmlns:r="http://schemas.openxmlformats.org/officeDocument/2006/relationships" id="261" r:id="R1984b0dd73b24192"/>
    <p:sldId xmlns:r="http://schemas.openxmlformats.org/officeDocument/2006/relationships" id="262" r:id="R679a189245b8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4e2a12d714c1b" /><Relationship Type="http://schemas.openxmlformats.org/officeDocument/2006/relationships/slide" Target="/ppt/slides/slide1.xml" Id="R6cb5a2b73f574b0b" /><Relationship Type="http://schemas.openxmlformats.org/officeDocument/2006/relationships/slide" Target="/ppt/slides/slide2.xml" Id="R77f59869c3164093" /><Relationship Type="http://schemas.openxmlformats.org/officeDocument/2006/relationships/slide" Target="/ppt/slides/slide3.xml" Id="R73b3cd9858eb4c23" /><Relationship Type="http://schemas.openxmlformats.org/officeDocument/2006/relationships/slide" Target="/ppt/slides/slide4.xml" Id="R757712ca14084c20" /><Relationship Type="http://schemas.openxmlformats.org/officeDocument/2006/relationships/slide" Target="/ppt/slides/slide5.xml" Id="R773e9245c9184068" /><Relationship Type="http://schemas.openxmlformats.org/officeDocument/2006/relationships/slide" Target="/ppt/slides/slide6.xml" Id="R1984b0dd73b24192" /><Relationship Type="http://schemas.openxmlformats.org/officeDocument/2006/relationships/slide" Target="/ppt/slides/slide7.xml" Id="R679a189245b8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85c4d6332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c9b0bb938445e" /><Relationship Type="http://schemas.openxmlformats.org/officeDocument/2006/relationships/theme" Target="/ppt/slideMasters/theme/theme1.xml" Id="Rae2f987836d5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c9b0bb938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d805192d3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3f6f6ebc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76e63150f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4e5522351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4d816b41042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b4fed425d4b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c7452687b41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DATSETTO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DATSETTO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8 857 113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8 414 932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11 936 349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12 036 988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Midtvangvegen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