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ab00e131d5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d6231ba8494233"/>
  </p:sldMasterIdLst>
  <p:sldIdLst>
    <p:sldId xmlns:r="http://schemas.openxmlformats.org/officeDocument/2006/relationships" id="256" r:id="R26fc7fcf0a7545ac"/>
    <p:sldId xmlns:r="http://schemas.openxmlformats.org/officeDocument/2006/relationships" id="257" r:id="Rb2cf31160945467f"/>
    <p:sldId xmlns:r="http://schemas.openxmlformats.org/officeDocument/2006/relationships" id="258" r:id="R5cbc07430bf64f9b"/>
    <p:sldId xmlns:r="http://schemas.openxmlformats.org/officeDocument/2006/relationships" id="259" r:id="Rf2dad6401b404943"/>
    <p:sldId xmlns:r="http://schemas.openxmlformats.org/officeDocument/2006/relationships" id="260" r:id="Ra276d40241bb43ff"/>
    <p:sldId xmlns:r="http://schemas.openxmlformats.org/officeDocument/2006/relationships" id="261" r:id="R9c484a3549614c11"/>
    <p:sldId xmlns:r="http://schemas.openxmlformats.org/officeDocument/2006/relationships" id="262" r:id="R9b8f1ba66fee40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6231ba8494233" /><Relationship Type="http://schemas.openxmlformats.org/officeDocument/2006/relationships/slide" Target="/ppt/slides/slide1.xml" Id="R26fc7fcf0a7545ac" /><Relationship Type="http://schemas.openxmlformats.org/officeDocument/2006/relationships/slide" Target="/ppt/slides/slide2.xml" Id="Rb2cf31160945467f" /><Relationship Type="http://schemas.openxmlformats.org/officeDocument/2006/relationships/slide" Target="/ppt/slides/slide3.xml" Id="R5cbc07430bf64f9b" /><Relationship Type="http://schemas.openxmlformats.org/officeDocument/2006/relationships/slide" Target="/ppt/slides/slide4.xml" Id="Rf2dad6401b404943" /><Relationship Type="http://schemas.openxmlformats.org/officeDocument/2006/relationships/slide" Target="/ppt/slides/slide5.xml" Id="Ra276d40241bb43ff" /><Relationship Type="http://schemas.openxmlformats.org/officeDocument/2006/relationships/slide" Target="/ppt/slides/slide6.xml" Id="R9c484a3549614c11" /><Relationship Type="http://schemas.openxmlformats.org/officeDocument/2006/relationships/slide" Target="/ppt/slides/slide7.xml" Id="R9b8f1ba66fee40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36bf71e6c4a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16698ab8d43db" /><Relationship Type="http://schemas.openxmlformats.org/officeDocument/2006/relationships/theme" Target="/ppt/slideMasters/theme/theme1.xml" Id="R4ac24adaeb07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616698ab8d43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7af9591af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4addc8424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3538f64824e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49879e6744d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ad37ff0aa47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e16548eb240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276f7c5a8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TVEIT AS ble etablert [år] og holder til i Treungen.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41 772 074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1 477 988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1 159 277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11 302 162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20 037 519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TURINE GAUTEFALD TVEIT  –  31,2 %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JAKOB TVEIT  –  31,2 %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GAUTEFALD TVEIT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TVEIT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TURINE GAUTEFALD TVEIT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JAKOB TVEIT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Treungvegen 410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3855 Treungen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04 53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post@jakob-tveit.no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916 936 869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