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583d1d5f0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49582f8e84d1a"/>
  </p:sldMasterIdLst>
  <p:sldIdLst>
    <p:sldId xmlns:r="http://schemas.openxmlformats.org/officeDocument/2006/relationships" id="256" r:id="R6c635ecab86d495c"/>
    <p:sldId xmlns:r="http://schemas.openxmlformats.org/officeDocument/2006/relationships" id="257" r:id="R6d46b14088fb42eb"/>
    <p:sldId xmlns:r="http://schemas.openxmlformats.org/officeDocument/2006/relationships" id="258" r:id="R414539a9b9fb4b4c"/>
    <p:sldId xmlns:r="http://schemas.openxmlformats.org/officeDocument/2006/relationships" id="259" r:id="Rb7d8aa53a5374cfa"/>
    <p:sldId xmlns:r="http://schemas.openxmlformats.org/officeDocument/2006/relationships" id="260" r:id="R95f16bf8cbe94c38"/>
    <p:sldId xmlns:r="http://schemas.openxmlformats.org/officeDocument/2006/relationships" id="261" r:id="Rbc30730270644037"/>
    <p:sldId xmlns:r="http://schemas.openxmlformats.org/officeDocument/2006/relationships" id="262" r:id="R0b5e29a5f900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49582f8e84d1a" /><Relationship Type="http://schemas.openxmlformats.org/officeDocument/2006/relationships/slide" Target="/ppt/slides/slide1.xml" Id="R6c635ecab86d495c" /><Relationship Type="http://schemas.openxmlformats.org/officeDocument/2006/relationships/slide" Target="/ppt/slides/slide2.xml" Id="R6d46b14088fb42eb" /><Relationship Type="http://schemas.openxmlformats.org/officeDocument/2006/relationships/slide" Target="/ppt/slides/slide3.xml" Id="R414539a9b9fb4b4c" /><Relationship Type="http://schemas.openxmlformats.org/officeDocument/2006/relationships/slide" Target="/ppt/slides/slide4.xml" Id="Rb7d8aa53a5374cfa" /><Relationship Type="http://schemas.openxmlformats.org/officeDocument/2006/relationships/slide" Target="/ppt/slides/slide5.xml" Id="R95f16bf8cbe94c38" /><Relationship Type="http://schemas.openxmlformats.org/officeDocument/2006/relationships/slide" Target="/ppt/slides/slide6.xml" Id="Rbc30730270644037" /><Relationship Type="http://schemas.openxmlformats.org/officeDocument/2006/relationships/slide" Target="/ppt/slides/slide7.xml" Id="R0b5e29a5f900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438464b4c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2d7c29a24006" /><Relationship Type="http://schemas.openxmlformats.org/officeDocument/2006/relationships/theme" Target="/ppt/slideMasters/theme/theme1.xml" Id="Re710d8390e7d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82d7c29a2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acd64730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837ac295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779e9400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cbc131bb9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bd52ab57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c9cf0685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8e0798907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RYPDAL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odd.ivar.rypdal@gmail.com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