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adf5ebb2889482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f4aac57df7e455b"/>
  </p:sldMasterIdLst>
  <p:sldIdLst>
    <p:sldId xmlns:r="http://schemas.openxmlformats.org/officeDocument/2006/relationships" id="256" r:id="Re31ae516eaf24a57"/>
    <p:sldId xmlns:r="http://schemas.openxmlformats.org/officeDocument/2006/relationships" id="257" r:id="R431f53d9d7214e5b"/>
    <p:sldId xmlns:r="http://schemas.openxmlformats.org/officeDocument/2006/relationships" id="258" r:id="R4cb1115942044182"/>
    <p:sldId xmlns:r="http://schemas.openxmlformats.org/officeDocument/2006/relationships" id="259" r:id="Ra1fd290332fa4036"/>
    <p:sldId xmlns:r="http://schemas.openxmlformats.org/officeDocument/2006/relationships" id="260" r:id="R0cad41c562454caf"/>
    <p:sldId xmlns:r="http://schemas.openxmlformats.org/officeDocument/2006/relationships" id="261" r:id="R4b655845c5ff47ec"/>
    <p:sldId xmlns:r="http://schemas.openxmlformats.org/officeDocument/2006/relationships" id="262" r:id="R65c104be4cbc497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f4aac57df7e455b" /><Relationship Type="http://schemas.openxmlformats.org/officeDocument/2006/relationships/slide" Target="/ppt/slides/slide1.xml" Id="Re31ae516eaf24a57" /><Relationship Type="http://schemas.openxmlformats.org/officeDocument/2006/relationships/slide" Target="/ppt/slides/slide2.xml" Id="R431f53d9d7214e5b" /><Relationship Type="http://schemas.openxmlformats.org/officeDocument/2006/relationships/slide" Target="/ppt/slides/slide3.xml" Id="R4cb1115942044182" /><Relationship Type="http://schemas.openxmlformats.org/officeDocument/2006/relationships/slide" Target="/ppt/slides/slide4.xml" Id="Ra1fd290332fa4036" /><Relationship Type="http://schemas.openxmlformats.org/officeDocument/2006/relationships/slide" Target="/ppt/slides/slide5.xml" Id="R0cad41c562454caf" /><Relationship Type="http://schemas.openxmlformats.org/officeDocument/2006/relationships/slide" Target="/ppt/slides/slide6.xml" Id="R4b655845c5ff47ec" /><Relationship Type="http://schemas.openxmlformats.org/officeDocument/2006/relationships/slide" Target="/ppt/slides/slide7.xml" Id="R65c104be4cbc497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36e6904905045b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bcdc0849cf495c" /><Relationship Type="http://schemas.openxmlformats.org/officeDocument/2006/relationships/theme" Target="/ppt/slideMasters/theme/theme1.xml" Id="R6ee9e1492e7149e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7bcdc0849cf495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1bf54ee372471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39e94f03c140f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ea27e2bc6a495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0ca1de9e9f495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2100c444694dc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31855de3df4eb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6004034b9e422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BREKKE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BREKKE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BREKKE EIENDOM AS ble etablert [år] og holder til i Tysnes.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BREKKE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BREKKE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BREKKE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−35 483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408 478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4 688 218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5 261 914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BREKKE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 HALVARD BREKKE  –  80,0 %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AGNETHE BREKKE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KJERSTI BREKKE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BREKKE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Våge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5680 Tysnes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53 43 40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916 957 483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BREKKE EIENDOM AS</a:t>
            </a:r>
          </a:p>
        </p:txBody>
      </p:sp>
    </p:spTree>
  </p:cSld>
  <p:clrMapOvr>
    <a:masterClrMapping xmlns:a="http://schemas.openxmlformats.org/drawingml/2006/main"/>
  </p:clrMapOvr>
</p:sld>
</file>