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ff1eac59a048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78d8ac2844a4787"/>
  </p:sldMasterIdLst>
  <p:sldIdLst>
    <p:sldId xmlns:r="http://schemas.openxmlformats.org/officeDocument/2006/relationships" id="256" r:id="R266d408f11674a6e"/>
    <p:sldId xmlns:r="http://schemas.openxmlformats.org/officeDocument/2006/relationships" id="257" r:id="R65e39ea9b20b4681"/>
    <p:sldId xmlns:r="http://schemas.openxmlformats.org/officeDocument/2006/relationships" id="258" r:id="Rf5fff5f81cc749d8"/>
    <p:sldId xmlns:r="http://schemas.openxmlformats.org/officeDocument/2006/relationships" id="259" r:id="R5517d4e76e544a1f"/>
    <p:sldId xmlns:r="http://schemas.openxmlformats.org/officeDocument/2006/relationships" id="260" r:id="R53cdc3c7728d4106"/>
    <p:sldId xmlns:r="http://schemas.openxmlformats.org/officeDocument/2006/relationships" id="261" r:id="R7371cedee77243d2"/>
    <p:sldId xmlns:r="http://schemas.openxmlformats.org/officeDocument/2006/relationships" id="262" r:id="R6e9f456c35fd43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8d8ac2844a4787" /><Relationship Type="http://schemas.openxmlformats.org/officeDocument/2006/relationships/slide" Target="/ppt/slides/slide1.xml" Id="R266d408f11674a6e" /><Relationship Type="http://schemas.openxmlformats.org/officeDocument/2006/relationships/slide" Target="/ppt/slides/slide2.xml" Id="R65e39ea9b20b4681" /><Relationship Type="http://schemas.openxmlformats.org/officeDocument/2006/relationships/slide" Target="/ppt/slides/slide3.xml" Id="Rf5fff5f81cc749d8" /><Relationship Type="http://schemas.openxmlformats.org/officeDocument/2006/relationships/slide" Target="/ppt/slides/slide4.xml" Id="R5517d4e76e544a1f" /><Relationship Type="http://schemas.openxmlformats.org/officeDocument/2006/relationships/slide" Target="/ppt/slides/slide5.xml" Id="R53cdc3c7728d4106" /><Relationship Type="http://schemas.openxmlformats.org/officeDocument/2006/relationships/slide" Target="/ppt/slides/slide6.xml" Id="R7371cedee77243d2" /><Relationship Type="http://schemas.openxmlformats.org/officeDocument/2006/relationships/slide" Target="/ppt/slides/slide7.xml" Id="R6e9f456c35fd43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9050c7457744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5576bd6e849e2" /><Relationship Type="http://schemas.openxmlformats.org/officeDocument/2006/relationships/theme" Target="/ppt/slideMasters/theme/theme1.xml" Id="Rd70bf45d9d8542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75576bd6e849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7b9430207d47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69a1118d74b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2073285b845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3e66a761a140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3630a52c7e418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7fb9ae7dfb47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87ae9eedd44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RØDAL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RØDAL REGNSKAP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3 934 217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173 643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132 252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739 429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2 074 536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RØYSET RØDAL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Brofestebygget Øst, Langelandsvegen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917 062 951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RØDAL REGNSKAP AS</a:t>
            </a:r>
          </a:p>
        </p:txBody>
      </p:sp>
    </p:spTree>
  </p:cSld>
  <p:clrMapOvr>
    <a:masterClrMapping xmlns:a="http://schemas.openxmlformats.org/drawingml/2006/main"/>
  </p:clrMapOvr>
</p:sld>
</file>