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0c3524750747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97585576ad4e0f"/>
  </p:sldMasterIdLst>
  <p:sldIdLst>
    <p:sldId xmlns:r="http://schemas.openxmlformats.org/officeDocument/2006/relationships" id="256" r:id="R611614bf260a48ca"/>
    <p:sldId xmlns:r="http://schemas.openxmlformats.org/officeDocument/2006/relationships" id="257" r:id="R3dff3a2d4ebf4b42"/>
    <p:sldId xmlns:r="http://schemas.openxmlformats.org/officeDocument/2006/relationships" id="258" r:id="R889540e321204f35"/>
    <p:sldId xmlns:r="http://schemas.openxmlformats.org/officeDocument/2006/relationships" id="259" r:id="R852148fbf2a24697"/>
    <p:sldId xmlns:r="http://schemas.openxmlformats.org/officeDocument/2006/relationships" id="260" r:id="Rea9cb07f4ba84d50"/>
    <p:sldId xmlns:r="http://schemas.openxmlformats.org/officeDocument/2006/relationships" id="261" r:id="Rdb8cb5af9aa54963"/>
    <p:sldId xmlns:r="http://schemas.openxmlformats.org/officeDocument/2006/relationships" id="262" r:id="R5356dba91e2945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97585576ad4e0f" /><Relationship Type="http://schemas.openxmlformats.org/officeDocument/2006/relationships/slide" Target="/ppt/slides/slide1.xml" Id="R611614bf260a48ca" /><Relationship Type="http://schemas.openxmlformats.org/officeDocument/2006/relationships/slide" Target="/ppt/slides/slide2.xml" Id="R3dff3a2d4ebf4b42" /><Relationship Type="http://schemas.openxmlformats.org/officeDocument/2006/relationships/slide" Target="/ppt/slides/slide3.xml" Id="R889540e321204f35" /><Relationship Type="http://schemas.openxmlformats.org/officeDocument/2006/relationships/slide" Target="/ppt/slides/slide4.xml" Id="R852148fbf2a24697" /><Relationship Type="http://schemas.openxmlformats.org/officeDocument/2006/relationships/slide" Target="/ppt/slides/slide5.xml" Id="Rea9cb07f4ba84d50" /><Relationship Type="http://schemas.openxmlformats.org/officeDocument/2006/relationships/slide" Target="/ppt/slides/slide6.xml" Id="Rdb8cb5af9aa54963" /><Relationship Type="http://schemas.openxmlformats.org/officeDocument/2006/relationships/slide" Target="/ppt/slides/slide7.xml" Id="R5356dba91e2945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d2c6a462344c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134c57d4f46d8" /><Relationship Type="http://schemas.openxmlformats.org/officeDocument/2006/relationships/theme" Target="/ppt/slideMasters/theme/theme1.xml" Id="R036246ffd2ae4e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8134c57d4f46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4a08a84f742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9c8aae51545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aee8ee5db4c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71398e61542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b4f91db9c47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0511102c742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9bab8653e43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GROVEN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GROVEN INVEST AS ble etablert [år] og holder til i Farstad.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2 096 569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2 958 035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RONNY DAGFINN GROVEN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Flønesvegen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6444 Farstad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917 078 580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GROVEN INVEST AS</a:t>
            </a:r>
          </a:p>
        </p:txBody>
      </p:sp>
    </p:spTree>
  </p:cSld>
  <p:clrMapOvr>
    <a:masterClrMapping xmlns:a="http://schemas.openxmlformats.org/drawingml/2006/main"/>
  </p:clrMapOvr>
</p:sld>
</file>