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dd824aa14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3515fa0424a8c"/>
  </p:sldMasterIdLst>
  <p:sldIdLst>
    <p:sldId xmlns:r="http://schemas.openxmlformats.org/officeDocument/2006/relationships" id="256" r:id="Rea2d0b06ac7746c8"/>
    <p:sldId xmlns:r="http://schemas.openxmlformats.org/officeDocument/2006/relationships" id="257" r:id="R90a679628c384fe1"/>
    <p:sldId xmlns:r="http://schemas.openxmlformats.org/officeDocument/2006/relationships" id="258" r:id="R3b98e4345622447c"/>
    <p:sldId xmlns:r="http://schemas.openxmlformats.org/officeDocument/2006/relationships" id="259" r:id="R2509e795ab0d4b52"/>
    <p:sldId xmlns:r="http://schemas.openxmlformats.org/officeDocument/2006/relationships" id="260" r:id="Re554d089e4c04291"/>
    <p:sldId xmlns:r="http://schemas.openxmlformats.org/officeDocument/2006/relationships" id="261" r:id="Rd47eb50064794857"/>
    <p:sldId xmlns:r="http://schemas.openxmlformats.org/officeDocument/2006/relationships" id="262" r:id="R648ef906853943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3515fa0424a8c" /><Relationship Type="http://schemas.openxmlformats.org/officeDocument/2006/relationships/slide" Target="/ppt/slides/slide1.xml" Id="Rea2d0b06ac7746c8" /><Relationship Type="http://schemas.openxmlformats.org/officeDocument/2006/relationships/slide" Target="/ppt/slides/slide2.xml" Id="R90a679628c384fe1" /><Relationship Type="http://schemas.openxmlformats.org/officeDocument/2006/relationships/slide" Target="/ppt/slides/slide3.xml" Id="R3b98e4345622447c" /><Relationship Type="http://schemas.openxmlformats.org/officeDocument/2006/relationships/slide" Target="/ppt/slides/slide4.xml" Id="R2509e795ab0d4b52" /><Relationship Type="http://schemas.openxmlformats.org/officeDocument/2006/relationships/slide" Target="/ppt/slides/slide5.xml" Id="Re554d089e4c04291" /><Relationship Type="http://schemas.openxmlformats.org/officeDocument/2006/relationships/slide" Target="/ppt/slides/slide6.xml" Id="Rd47eb50064794857" /><Relationship Type="http://schemas.openxmlformats.org/officeDocument/2006/relationships/slide" Target="/ppt/slides/slide7.xml" Id="R648ef906853943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a5d722a5940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763ab45ad49c5" /><Relationship Type="http://schemas.openxmlformats.org/officeDocument/2006/relationships/theme" Target="/ppt/slideMasters/theme/theme1.xml" Id="Rca4e770db795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6763ab45ad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2c1ecc442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11822d9784f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5bf239b08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e11f6cbf343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db973b24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b5f5eb2df43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b7e68acc9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