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c8d035c12b48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27e69f320c491c"/>
  </p:sldMasterIdLst>
  <p:sldIdLst>
    <p:sldId xmlns:r="http://schemas.openxmlformats.org/officeDocument/2006/relationships" id="256" r:id="R2c1a800210b34779"/>
    <p:sldId xmlns:r="http://schemas.openxmlformats.org/officeDocument/2006/relationships" id="257" r:id="Rd7e8c4ebfa614005"/>
    <p:sldId xmlns:r="http://schemas.openxmlformats.org/officeDocument/2006/relationships" id="258" r:id="Rbc21bb25690648ce"/>
    <p:sldId xmlns:r="http://schemas.openxmlformats.org/officeDocument/2006/relationships" id="259" r:id="R9694ef71f830495c"/>
    <p:sldId xmlns:r="http://schemas.openxmlformats.org/officeDocument/2006/relationships" id="260" r:id="R9f0d1a3413e64bcb"/>
    <p:sldId xmlns:r="http://schemas.openxmlformats.org/officeDocument/2006/relationships" id="261" r:id="R04722908b9984ad6"/>
    <p:sldId xmlns:r="http://schemas.openxmlformats.org/officeDocument/2006/relationships" id="262" r:id="Rbd00aa06b29146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7e69f320c491c" /><Relationship Type="http://schemas.openxmlformats.org/officeDocument/2006/relationships/slide" Target="/ppt/slides/slide1.xml" Id="R2c1a800210b34779" /><Relationship Type="http://schemas.openxmlformats.org/officeDocument/2006/relationships/slide" Target="/ppt/slides/slide2.xml" Id="Rd7e8c4ebfa614005" /><Relationship Type="http://schemas.openxmlformats.org/officeDocument/2006/relationships/slide" Target="/ppt/slides/slide3.xml" Id="Rbc21bb25690648ce" /><Relationship Type="http://schemas.openxmlformats.org/officeDocument/2006/relationships/slide" Target="/ppt/slides/slide4.xml" Id="R9694ef71f830495c" /><Relationship Type="http://schemas.openxmlformats.org/officeDocument/2006/relationships/slide" Target="/ppt/slides/slide5.xml" Id="R9f0d1a3413e64bcb" /><Relationship Type="http://schemas.openxmlformats.org/officeDocument/2006/relationships/slide" Target="/ppt/slides/slide6.xml" Id="R04722908b9984ad6" /><Relationship Type="http://schemas.openxmlformats.org/officeDocument/2006/relationships/slide" Target="/ppt/slides/slide7.xml" Id="Rbd00aa06b29146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41987c5a4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7fee8c09d47e0" /><Relationship Type="http://schemas.openxmlformats.org/officeDocument/2006/relationships/theme" Target="/ppt/slideMasters/theme/theme1.xml" Id="Ra2c503cf456344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d7fee8c09d47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1a1dab90a45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b10a585324d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90374b12e44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98f8f688e46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e6b5e6e474f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b5805023541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8aa3c36a6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 GROVEN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 GROVEN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PAUL GUNDER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