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ab521ff224d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d13fd028847aa"/>
  </p:sldMasterIdLst>
  <p:sldIdLst>
    <p:sldId xmlns:r="http://schemas.openxmlformats.org/officeDocument/2006/relationships" id="256" r:id="Rc9a248550fc147f4"/>
    <p:sldId xmlns:r="http://schemas.openxmlformats.org/officeDocument/2006/relationships" id="257" r:id="R4028b396f8144ef4"/>
    <p:sldId xmlns:r="http://schemas.openxmlformats.org/officeDocument/2006/relationships" id="258" r:id="Rbafc27561f904512"/>
    <p:sldId xmlns:r="http://schemas.openxmlformats.org/officeDocument/2006/relationships" id="259" r:id="Rd50fc7740a264482"/>
    <p:sldId xmlns:r="http://schemas.openxmlformats.org/officeDocument/2006/relationships" id="260" r:id="Rd282de5802c245dc"/>
    <p:sldId xmlns:r="http://schemas.openxmlformats.org/officeDocument/2006/relationships" id="261" r:id="R897a8987c0bb426e"/>
    <p:sldId xmlns:r="http://schemas.openxmlformats.org/officeDocument/2006/relationships" id="262" r:id="R73c1ecbba06e48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d13fd028847aa" /><Relationship Type="http://schemas.openxmlformats.org/officeDocument/2006/relationships/slide" Target="/ppt/slides/slide1.xml" Id="Rc9a248550fc147f4" /><Relationship Type="http://schemas.openxmlformats.org/officeDocument/2006/relationships/slide" Target="/ppt/slides/slide2.xml" Id="R4028b396f8144ef4" /><Relationship Type="http://schemas.openxmlformats.org/officeDocument/2006/relationships/slide" Target="/ppt/slides/slide3.xml" Id="Rbafc27561f904512" /><Relationship Type="http://schemas.openxmlformats.org/officeDocument/2006/relationships/slide" Target="/ppt/slides/slide4.xml" Id="Rd50fc7740a264482" /><Relationship Type="http://schemas.openxmlformats.org/officeDocument/2006/relationships/slide" Target="/ppt/slides/slide5.xml" Id="Rd282de5802c245dc" /><Relationship Type="http://schemas.openxmlformats.org/officeDocument/2006/relationships/slide" Target="/ppt/slides/slide6.xml" Id="R897a8987c0bb426e" /><Relationship Type="http://schemas.openxmlformats.org/officeDocument/2006/relationships/slide" Target="/ppt/slides/slide7.xml" Id="R73c1ecbba06e48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303a31dbc40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4eccafc9549a4" /><Relationship Type="http://schemas.openxmlformats.org/officeDocument/2006/relationships/theme" Target="/ppt/slideMasters/theme/theme1.xml" Id="R55f6897c9c244c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84eccafc9549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195ee40504f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c7c7fc53b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41846b06e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ddcce4cfe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e00af94d24f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2086a782548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aaf6ec5fe4f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3 549 296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48 121 266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50 745 194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HAMMERÅS GRØDAHL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TONY GRØDAHL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CELINE HAMMERÅS GRØDAHL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HAMMERÅS GRØDAHL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IRMELINN HAMMERÅS GRØDAHL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6512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917 098 905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