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30ee792c0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932ccccfc4957"/>
  </p:sldMasterIdLst>
  <p:sldIdLst>
    <p:sldId xmlns:r="http://schemas.openxmlformats.org/officeDocument/2006/relationships" id="256" r:id="Rdaf55c2e4f42434c"/>
    <p:sldId xmlns:r="http://schemas.openxmlformats.org/officeDocument/2006/relationships" id="257" r:id="Rf0591700746f4229"/>
    <p:sldId xmlns:r="http://schemas.openxmlformats.org/officeDocument/2006/relationships" id="258" r:id="R57c9f27dc9184ace"/>
    <p:sldId xmlns:r="http://schemas.openxmlformats.org/officeDocument/2006/relationships" id="259" r:id="R5478664ccb1f479e"/>
    <p:sldId xmlns:r="http://schemas.openxmlformats.org/officeDocument/2006/relationships" id="260" r:id="R9082dd820c3c4b5d"/>
    <p:sldId xmlns:r="http://schemas.openxmlformats.org/officeDocument/2006/relationships" id="261" r:id="R52253901cfbb4766"/>
    <p:sldId xmlns:r="http://schemas.openxmlformats.org/officeDocument/2006/relationships" id="262" r:id="R5bb998f31f18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932ccccfc4957" /><Relationship Type="http://schemas.openxmlformats.org/officeDocument/2006/relationships/slide" Target="/ppt/slides/slide1.xml" Id="Rdaf55c2e4f42434c" /><Relationship Type="http://schemas.openxmlformats.org/officeDocument/2006/relationships/slide" Target="/ppt/slides/slide2.xml" Id="Rf0591700746f4229" /><Relationship Type="http://schemas.openxmlformats.org/officeDocument/2006/relationships/slide" Target="/ppt/slides/slide3.xml" Id="R57c9f27dc9184ace" /><Relationship Type="http://schemas.openxmlformats.org/officeDocument/2006/relationships/slide" Target="/ppt/slides/slide4.xml" Id="R5478664ccb1f479e" /><Relationship Type="http://schemas.openxmlformats.org/officeDocument/2006/relationships/slide" Target="/ppt/slides/slide5.xml" Id="R9082dd820c3c4b5d" /><Relationship Type="http://schemas.openxmlformats.org/officeDocument/2006/relationships/slide" Target="/ppt/slides/slide6.xml" Id="R52253901cfbb4766" /><Relationship Type="http://schemas.openxmlformats.org/officeDocument/2006/relationships/slide" Target="/ppt/slides/slide7.xml" Id="R5bb998f31f18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81aed378c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09bd055f4a10" /><Relationship Type="http://schemas.openxmlformats.org/officeDocument/2006/relationships/theme" Target="/ppt/slideMasters/theme/theme1.xml" Id="R816bad2f997e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b09bd055f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579111de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87d22faf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fcbe4b0a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4f810123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39647518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6a99432c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6d6d15ad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