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abad2d206e4456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4bc6281534e4bd8"/>
  </p:sldMasterIdLst>
  <p:sldIdLst>
    <p:sldId xmlns:r="http://schemas.openxmlformats.org/officeDocument/2006/relationships" id="256" r:id="R9b158d74164a4579"/>
    <p:sldId xmlns:r="http://schemas.openxmlformats.org/officeDocument/2006/relationships" id="257" r:id="Rb37572adcefa4071"/>
    <p:sldId xmlns:r="http://schemas.openxmlformats.org/officeDocument/2006/relationships" id="258" r:id="R068d7387e2bb4f86"/>
    <p:sldId xmlns:r="http://schemas.openxmlformats.org/officeDocument/2006/relationships" id="259" r:id="Re1ba0c4b7af14ce4"/>
    <p:sldId xmlns:r="http://schemas.openxmlformats.org/officeDocument/2006/relationships" id="260" r:id="Rdbfe5b6ba5704e03"/>
    <p:sldId xmlns:r="http://schemas.openxmlformats.org/officeDocument/2006/relationships" id="261" r:id="Re7612da83d4e4445"/>
    <p:sldId xmlns:r="http://schemas.openxmlformats.org/officeDocument/2006/relationships" id="262" r:id="Rd7eddb95477241e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4bc6281534e4bd8" /><Relationship Type="http://schemas.openxmlformats.org/officeDocument/2006/relationships/slide" Target="/ppt/slides/slide1.xml" Id="R9b158d74164a4579" /><Relationship Type="http://schemas.openxmlformats.org/officeDocument/2006/relationships/slide" Target="/ppt/slides/slide2.xml" Id="Rb37572adcefa4071" /><Relationship Type="http://schemas.openxmlformats.org/officeDocument/2006/relationships/slide" Target="/ppt/slides/slide3.xml" Id="R068d7387e2bb4f86" /><Relationship Type="http://schemas.openxmlformats.org/officeDocument/2006/relationships/slide" Target="/ppt/slides/slide4.xml" Id="Re1ba0c4b7af14ce4" /><Relationship Type="http://schemas.openxmlformats.org/officeDocument/2006/relationships/slide" Target="/ppt/slides/slide5.xml" Id="Rdbfe5b6ba5704e03" /><Relationship Type="http://schemas.openxmlformats.org/officeDocument/2006/relationships/slide" Target="/ppt/slides/slide6.xml" Id="Re7612da83d4e4445" /><Relationship Type="http://schemas.openxmlformats.org/officeDocument/2006/relationships/slide" Target="/ppt/slides/slide7.xml" Id="Rd7eddb95477241e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461db446dcb4f8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989c73a2804474" /><Relationship Type="http://schemas.openxmlformats.org/officeDocument/2006/relationships/theme" Target="/ppt/slideMasters/theme/theme1.xml" Id="Raea0edb98c90431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b989c73a280447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e7bb707d2a41f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4fa174b6dd4b8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f6be1949bd471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d7a9af12fa49d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a26b10e59f484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a5d30c7d7b4e4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036b4a64894a1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AMEDIA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AMEDIA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649 796 000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406 291 000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246 973 000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3 492 110 000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6 878 876 000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AMEDIASTIFTELSEN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Schweigaards gate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0191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amedia.no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917 127 328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AMEDIA AS</a:t>
            </a:r>
          </a:p>
        </p:txBody>
      </p:sp>
    </p:spTree>
  </p:cSld>
  <p:clrMapOvr>
    <a:masterClrMapping xmlns:a="http://schemas.openxmlformats.org/drawingml/2006/main"/>
  </p:clrMapOvr>
</p:sld>
</file>