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8b57d1261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fbc7e4d9f4ff2"/>
  </p:sldMasterIdLst>
  <p:sldIdLst>
    <p:sldId xmlns:r="http://schemas.openxmlformats.org/officeDocument/2006/relationships" id="256" r:id="R57714d9f6eba484a"/>
    <p:sldId xmlns:r="http://schemas.openxmlformats.org/officeDocument/2006/relationships" id="257" r:id="R5a48b74ecaa348fb"/>
    <p:sldId xmlns:r="http://schemas.openxmlformats.org/officeDocument/2006/relationships" id="258" r:id="Rab1a4dd174624bfa"/>
    <p:sldId xmlns:r="http://schemas.openxmlformats.org/officeDocument/2006/relationships" id="259" r:id="R26a4d8f76a8847df"/>
    <p:sldId xmlns:r="http://schemas.openxmlformats.org/officeDocument/2006/relationships" id="260" r:id="Ra9d76340b08b4afd"/>
    <p:sldId xmlns:r="http://schemas.openxmlformats.org/officeDocument/2006/relationships" id="261" r:id="Rf9bf137b7c98468c"/>
    <p:sldId xmlns:r="http://schemas.openxmlformats.org/officeDocument/2006/relationships" id="262" r:id="R07d11513cfe9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fbc7e4d9f4ff2" /><Relationship Type="http://schemas.openxmlformats.org/officeDocument/2006/relationships/slide" Target="/ppt/slides/slide1.xml" Id="R57714d9f6eba484a" /><Relationship Type="http://schemas.openxmlformats.org/officeDocument/2006/relationships/slide" Target="/ppt/slides/slide2.xml" Id="R5a48b74ecaa348fb" /><Relationship Type="http://schemas.openxmlformats.org/officeDocument/2006/relationships/slide" Target="/ppt/slides/slide3.xml" Id="Rab1a4dd174624bfa" /><Relationship Type="http://schemas.openxmlformats.org/officeDocument/2006/relationships/slide" Target="/ppt/slides/slide4.xml" Id="R26a4d8f76a8847df" /><Relationship Type="http://schemas.openxmlformats.org/officeDocument/2006/relationships/slide" Target="/ppt/slides/slide5.xml" Id="Ra9d76340b08b4afd" /><Relationship Type="http://schemas.openxmlformats.org/officeDocument/2006/relationships/slide" Target="/ppt/slides/slide6.xml" Id="Rf9bf137b7c98468c" /><Relationship Type="http://schemas.openxmlformats.org/officeDocument/2006/relationships/slide" Target="/ppt/slides/slide7.xml" Id="R07d11513cfe9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d8b7da750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149c45524cae" /><Relationship Type="http://schemas.openxmlformats.org/officeDocument/2006/relationships/theme" Target="/ppt/slideMasters/theme/theme1.xml" Id="Rb2e3d00d68c9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a149c4552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21330121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ee77fac0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6bc64511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bfa69da1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4f8bb5b49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66e0218f1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2efa4cd4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LINE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post@wangenregnskap.no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917 142 076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