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8c0abd419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e102802c84178"/>
  </p:sldMasterIdLst>
  <p:sldIdLst>
    <p:sldId xmlns:r="http://schemas.openxmlformats.org/officeDocument/2006/relationships" id="256" r:id="R11739da471444eaf"/>
    <p:sldId xmlns:r="http://schemas.openxmlformats.org/officeDocument/2006/relationships" id="257" r:id="R499f02ec2652488e"/>
    <p:sldId xmlns:r="http://schemas.openxmlformats.org/officeDocument/2006/relationships" id="258" r:id="R0435e8ff68de4cc5"/>
    <p:sldId xmlns:r="http://schemas.openxmlformats.org/officeDocument/2006/relationships" id="259" r:id="Ra23ba02dbf754f67"/>
    <p:sldId xmlns:r="http://schemas.openxmlformats.org/officeDocument/2006/relationships" id="260" r:id="Reed015e4c5d74739"/>
    <p:sldId xmlns:r="http://schemas.openxmlformats.org/officeDocument/2006/relationships" id="261" r:id="Rb1a2a34a283f4a94"/>
    <p:sldId xmlns:r="http://schemas.openxmlformats.org/officeDocument/2006/relationships" id="262" r:id="R79f6761e9dc7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e102802c84178" /><Relationship Type="http://schemas.openxmlformats.org/officeDocument/2006/relationships/slide" Target="/ppt/slides/slide1.xml" Id="R11739da471444eaf" /><Relationship Type="http://schemas.openxmlformats.org/officeDocument/2006/relationships/slide" Target="/ppt/slides/slide2.xml" Id="R499f02ec2652488e" /><Relationship Type="http://schemas.openxmlformats.org/officeDocument/2006/relationships/slide" Target="/ppt/slides/slide3.xml" Id="R0435e8ff68de4cc5" /><Relationship Type="http://schemas.openxmlformats.org/officeDocument/2006/relationships/slide" Target="/ppt/slides/slide4.xml" Id="Ra23ba02dbf754f67" /><Relationship Type="http://schemas.openxmlformats.org/officeDocument/2006/relationships/slide" Target="/ppt/slides/slide5.xml" Id="Reed015e4c5d74739" /><Relationship Type="http://schemas.openxmlformats.org/officeDocument/2006/relationships/slide" Target="/ppt/slides/slide6.xml" Id="Rb1a2a34a283f4a94" /><Relationship Type="http://schemas.openxmlformats.org/officeDocument/2006/relationships/slide" Target="/ppt/slides/slide7.xml" Id="R79f6761e9dc7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7c620a395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f1bbd6d424c2c" /><Relationship Type="http://schemas.openxmlformats.org/officeDocument/2006/relationships/theme" Target="/ppt/slideMasters/theme/theme1.xml" Id="Rb5f36f2e0a5b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f1bbd6d42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9ea69923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35c74b7e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5f410092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79df2473d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820161cc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a3d37d98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36b99507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