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45994b46a944a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c16c352696c4e13"/>
  </p:sldMasterIdLst>
  <p:sldIdLst>
    <p:sldId xmlns:r="http://schemas.openxmlformats.org/officeDocument/2006/relationships" id="256" r:id="R087fb539f7a74586"/>
    <p:sldId xmlns:r="http://schemas.openxmlformats.org/officeDocument/2006/relationships" id="257" r:id="R50da60c7796343e4"/>
    <p:sldId xmlns:r="http://schemas.openxmlformats.org/officeDocument/2006/relationships" id="258" r:id="R7be739e622964910"/>
    <p:sldId xmlns:r="http://schemas.openxmlformats.org/officeDocument/2006/relationships" id="259" r:id="R743d66918f1848e2"/>
    <p:sldId xmlns:r="http://schemas.openxmlformats.org/officeDocument/2006/relationships" id="260" r:id="Re7d39f51e7a64eda"/>
    <p:sldId xmlns:r="http://schemas.openxmlformats.org/officeDocument/2006/relationships" id="261" r:id="Rc82becea426f4cb7"/>
    <p:sldId xmlns:r="http://schemas.openxmlformats.org/officeDocument/2006/relationships" id="262" r:id="R38e169c594344a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16c352696c4e13" /><Relationship Type="http://schemas.openxmlformats.org/officeDocument/2006/relationships/slide" Target="/ppt/slides/slide1.xml" Id="R087fb539f7a74586" /><Relationship Type="http://schemas.openxmlformats.org/officeDocument/2006/relationships/slide" Target="/ppt/slides/slide2.xml" Id="R50da60c7796343e4" /><Relationship Type="http://schemas.openxmlformats.org/officeDocument/2006/relationships/slide" Target="/ppt/slides/slide3.xml" Id="R7be739e622964910" /><Relationship Type="http://schemas.openxmlformats.org/officeDocument/2006/relationships/slide" Target="/ppt/slides/slide4.xml" Id="R743d66918f1848e2" /><Relationship Type="http://schemas.openxmlformats.org/officeDocument/2006/relationships/slide" Target="/ppt/slides/slide5.xml" Id="Re7d39f51e7a64eda" /><Relationship Type="http://schemas.openxmlformats.org/officeDocument/2006/relationships/slide" Target="/ppt/slides/slide6.xml" Id="Rc82becea426f4cb7" /><Relationship Type="http://schemas.openxmlformats.org/officeDocument/2006/relationships/slide" Target="/ppt/slides/slide7.xml" Id="R38e169c594344a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3ef44d116843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b280df79944841" /><Relationship Type="http://schemas.openxmlformats.org/officeDocument/2006/relationships/theme" Target="/ppt/slideMasters/theme/theme1.xml" Id="Rd093ca90e2fc4e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b280df799448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9917a14704a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31c050ad994ba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943d0d4e6f4a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132c6f3de741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ebaa9fee194c3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4a3532601b45f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1838dce9ed446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BEKKEN 3X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BEKKEN 3X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BEKKEN 3X AS ble etablert [år] og holder til i Hurdal.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BEKKEN 3X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BEKKEN 3X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BEKKEN 3X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−1 477 352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4 532 108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161 634 711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166 434 221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BEKKEN 3X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TORBJØRN BEKKEN AS  –  56,9 %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ARNE BEKKEN AS  –  43,1 %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BEKKEN 3X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Rustadvegen 17B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2090 Hurdal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917 150 230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BEKKEN 3X AS</a:t>
            </a:r>
          </a:p>
        </p:txBody>
      </p:sp>
    </p:spTree>
  </p:cSld>
  <p:clrMapOvr>
    <a:masterClrMapping xmlns:a="http://schemas.openxmlformats.org/drawingml/2006/main"/>
  </p:clrMapOvr>
</p:sld>
</file>