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6143ccd5d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6bbd26ee2481b"/>
  </p:sldMasterIdLst>
  <p:sldIdLst>
    <p:sldId xmlns:r="http://schemas.openxmlformats.org/officeDocument/2006/relationships" id="256" r:id="R9fdfab5c1b944045"/>
    <p:sldId xmlns:r="http://schemas.openxmlformats.org/officeDocument/2006/relationships" id="257" r:id="Rd8188036780641fa"/>
    <p:sldId xmlns:r="http://schemas.openxmlformats.org/officeDocument/2006/relationships" id="258" r:id="R98f4f3410dcf4876"/>
    <p:sldId xmlns:r="http://schemas.openxmlformats.org/officeDocument/2006/relationships" id="259" r:id="Re203cde6c1124731"/>
    <p:sldId xmlns:r="http://schemas.openxmlformats.org/officeDocument/2006/relationships" id="260" r:id="R8da500a05146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6bbd26ee2481b" /><Relationship Type="http://schemas.openxmlformats.org/officeDocument/2006/relationships/slide" Target="/ppt/slides/slide1.xml" Id="R9fdfab5c1b944045" /><Relationship Type="http://schemas.openxmlformats.org/officeDocument/2006/relationships/slide" Target="/ppt/slides/slide2.xml" Id="Rd8188036780641fa" /><Relationship Type="http://schemas.openxmlformats.org/officeDocument/2006/relationships/slide" Target="/ppt/slides/slide3.xml" Id="R98f4f3410dcf4876" /><Relationship Type="http://schemas.openxmlformats.org/officeDocument/2006/relationships/slide" Target="/ppt/slides/slide4.xml" Id="Re203cde6c1124731" /><Relationship Type="http://schemas.openxmlformats.org/officeDocument/2006/relationships/slide" Target="/ppt/slides/slide5.xml" Id="R8da500a05146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5e40029e5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5bfd82ba496f" /><Relationship Type="http://schemas.openxmlformats.org/officeDocument/2006/relationships/theme" Target="/ppt/slideMasters/theme/theme1.xml" Id="Rcf783927a960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f5bfd82ba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55e26734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6e80057d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93421cd6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0364b4836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fefa7102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 KOMMUNE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05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postmottak@holmestrand.kommune.no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