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d55ca4d2d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c1d05a90d4e76"/>
  </p:sldMasterIdLst>
  <p:sldIdLst>
    <p:sldId xmlns:r="http://schemas.openxmlformats.org/officeDocument/2006/relationships" id="256" r:id="R35e17342dd7848e7"/>
    <p:sldId xmlns:r="http://schemas.openxmlformats.org/officeDocument/2006/relationships" id="257" r:id="Rb54481c972ec4c26"/>
    <p:sldId xmlns:r="http://schemas.openxmlformats.org/officeDocument/2006/relationships" id="258" r:id="Rca2d569cd38d475e"/>
    <p:sldId xmlns:r="http://schemas.openxmlformats.org/officeDocument/2006/relationships" id="259" r:id="R2c6024c5fc5d4256"/>
    <p:sldId xmlns:r="http://schemas.openxmlformats.org/officeDocument/2006/relationships" id="260" r:id="R140642beae7b40f5"/>
    <p:sldId xmlns:r="http://schemas.openxmlformats.org/officeDocument/2006/relationships" id="261" r:id="R7105bc6786f34c2a"/>
    <p:sldId xmlns:r="http://schemas.openxmlformats.org/officeDocument/2006/relationships" id="262" r:id="R294342e95b0e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c1d05a90d4e76" /><Relationship Type="http://schemas.openxmlformats.org/officeDocument/2006/relationships/slide" Target="/ppt/slides/slide1.xml" Id="R35e17342dd7848e7" /><Relationship Type="http://schemas.openxmlformats.org/officeDocument/2006/relationships/slide" Target="/ppt/slides/slide2.xml" Id="Rb54481c972ec4c26" /><Relationship Type="http://schemas.openxmlformats.org/officeDocument/2006/relationships/slide" Target="/ppt/slides/slide3.xml" Id="Rca2d569cd38d475e" /><Relationship Type="http://schemas.openxmlformats.org/officeDocument/2006/relationships/slide" Target="/ppt/slides/slide4.xml" Id="R2c6024c5fc5d4256" /><Relationship Type="http://schemas.openxmlformats.org/officeDocument/2006/relationships/slide" Target="/ppt/slides/slide5.xml" Id="R140642beae7b40f5" /><Relationship Type="http://schemas.openxmlformats.org/officeDocument/2006/relationships/slide" Target="/ppt/slides/slide6.xml" Id="R7105bc6786f34c2a" /><Relationship Type="http://schemas.openxmlformats.org/officeDocument/2006/relationships/slide" Target="/ppt/slides/slide7.xml" Id="R294342e95b0e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91618ffdd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1e5cd88b42bb" /><Relationship Type="http://schemas.openxmlformats.org/officeDocument/2006/relationships/theme" Target="/ppt/slideMasters/theme/theme1.xml" Id="Reb075712dc66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f1e5cd88b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3315a7f17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fdc54734e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43264d403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a56ead042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433b9dee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1836539b848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0961ceffe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 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BEN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10 728 559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Nilsen, Tvetermyra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917 179 565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