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5b11d8993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99e287bfcd437c"/>
  </p:sldMasterIdLst>
  <p:sldIdLst>
    <p:sldId xmlns:r="http://schemas.openxmlformats.org/officeDocument/2006/relationships" id="256" r:id="R692ee3883d374583"/>
    <p:sldId xmlns:r="http://schemas.openxmlformats.org/officeDocument/2006/relationships" id="257" r:id="R41838f3ba1674eda"/>
    <p:sldId xmlns:r="http://schemas.openxmlformats.org/officeDocument/2006/relationships" id="258" r:id="R8cd202dcc6da4834"/>
    <p:sldId xmlns:r="http://schemas.openxmlformats.org/officeDocument/2006/relationships" id="259" r:id="R872be2d361b24c0b"/>
    <p:sldId xmlns:r="http://schemas.openxmlformats.org/officeDocument/2006/relationships" id="260" r:id="Rc5227330264b4b28"/>
    <p:sldId xmlns:r="http://schemas.openxmlformats.org/officeDocument/2006/relationships" id="261" r:id="Rd924a02c376c41ef"/>
    <p:sldId xmlns:r="http://schemas.openxmlformats.org/officeDocument/2006/relationships" id="262" r:id="R44e9227fee8e49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9e287bfcd437c" /><Relationship Type="http://schemas.openxmlformats.org/officeDocument/2006/relationships/slide" Target="/ppt/slides/slide1.xml" Id="R692ee3883d374583" /><Relationship Type="http://schemas.openxmlformats.org/officeDocument/2006/relationships/slide" Target="/ppt/slides/slide2.xml" Id="R41838f3ba1674eda" /><Relationship Type="http://schemas.openxmlformats.org/officeDocument/2006/relationships/slide" Target="/ppt/slides/slide3.xml" Id="R8cd202dcc6da4834" /><Relationship Type="http://schemas.openxmlformats.org/officeDocument/2006/relationships/slide" Target="/ppt/slides/slide4.xml" Id="R872be2d361b24c0b" /><Relationship Type="http://schemas.openxmlformats.org/officeDocument/2006/relationships/slide" Target="/ppt/slides/slide5.xml" Id="Rc5227330264b4b28" /><Relationship Type="http://schemas.openxmlformats.org/officeDocument/2006/relationships/slide" Target="/ppt/slides/slide6.xml" Id="Rd924a02c376c41ef" /><Relationship Type="http://schemas.openxmlformats.org/officeDocument/2006/relationships/slide" Target="/ppt/slides/slide7.xml" Id="R44e9227fee8e49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6f8a0a6fb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3c15b0c7b4923" /><Relationship Type="http://schemas.openxmlformats.org/officeDocument/2006/relationships/theme" Target="/ppt/slideMasters/theme/theme1.xml" Id="R50ca301139ae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3c15b0c7b49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2c8e298f3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9e709dbe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9fb11f99e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d3c8c2aa844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cb7b7a52c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a24572de0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e35bcc850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LEVEL FINANS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8 098 866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3 731 381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917 182 361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