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2b80a3f25e42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c4eda960ed47f2"/>
  </p:sldMasterIdLst>
  <p:sldIdLst>
    <p:sldId xmlns:r="http://schemas.openxmlformats.org/officeDocument/2006/relationships" id="256" r:id="Ra7b7e38caf5d4d05"/>
    <p:sldId xmlns:r="http://schemas.openxmlformats.org/officeDocument/2006/relationships" id="257" r:id="R89d7ff5489f8495a"/>
    <p:sldId xmlns:r="http://schemas.openxmlformats.org/officeDocument/2006/relationships" id="258" r:id="R423270bf21274ced"/>
    <p:sldId xmlns:r="http://schemas.openxmlformats.org/officeDocument/2006/relationships" id="259" r:id="R45a77d9e24da4ec7"/>
    <p:sldId xmlns:r="http://schemas.openxmlformats.org/officeDocument/2006/relationships" id="260" r:id="R37273ff3c8ba4d24"/>
    <p:sldId xmlns:r="http://schemas.openxmlformats.org/officeDocument/2006/relationships" id="261" r:id="Re0b3f8208b4f40bb"/>
    <p:sldId xmlns:r="http://schemas.openxmlformats.org/officeDocument/2006/relationships" id="262" r:id="R6198a0dd553346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4eda960ed47f2" /><Relationship Type="http://schemas.openxmlformats.org/officeDocument/2006/relationships/slide" Target="/ppt/slides/slide1.xml" Id="Ra7b7e38caf5d4d05" /><Relationship Type="http://schemas.openxmlformats.org/officeDocument/2006/relationships/slide" Target="/ppt/slides/slide2.xml" Id="R89d7ff5489f8495a" /><Relationship Type="http://schemas.openxmlformats.org/officeDocument/2006/relationships/slide" Target="/ppt/slides/slide3.xml" Id="R423270bf21274ced" /><Relationship Type="http://schemas.openxmlformats.org/officeDocument/2006/relationships/slide" Target="/ppt/slides/slide4.xml" Id="R45a77d9e24da4ec7" /><Relationship Type="http://schemas.openxmlformats.org/officeDocument/2006/relationships/slide" Target="/ppt/slides/slide5.xml" Id="R37273ff3c8ba4d24" /><Relationship Type="http://schemas.openxmlformats.org/officeDocument/2006/relationships/slide" Target="/ppt/slides/slide6.xml" Id="Re0b3f8208b4f40bb" /><Relationship Type="http://schemas.openxmlformats.org/officeDocument/2006/relationships/slide" Target="/ppt/slides/slide7.xml" Id="R6198a0dd553346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44507fc91f4e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5a20c9e9d43b2" /><Relationship Type="http://schemas.openxmlformats.org/officeDocument/2006/relationships/theme" Target="/ppt/slideMasters/theme/theme1.xml" Id="Rc055111e31764e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b5a20c9e9d43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58e9f1bd245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42287ceb649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af6ed62474f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c4a181cd647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31fe1e2ec4b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40172b50045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b3ff89e2e48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INNOFI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INNOFI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562 413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1 016 060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TAKALA JARI TERO KALEVI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TAKALA MARI KRISTINE VATN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917 199 043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