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61a75a88c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6337e8e2f496e"/>
  </p:sldMasterIdLst>
  <p:sldIdLst>
    <p:sldId xmlns:r="http://schemas.openxmlformats.org/officeDocument/2006/relationships" id="256" r:id="R2b23c222005c4fee"/>
    <p:sldId xmlns:r="http://schemas.openxmlformats.org/officeDocument/2006/relationships" id="257" r:id="Rc7b34940dfa04304"/>
    <p:sldId xmlns:r="http://schemas.openxmlformats.org/officeDocument/2006/relationships" id="258" r:id="Rc8a38a49b68e4707"/>
    <p:sldId xmlns:r="http://schemas.openxmlformats.org/officeDocument/2006/relationships" id="259" r:id="R9452485d9b384a47"/>
    <p:sldId xmlns:r="http://schemas.openxmlformats.org/officeDocument/2006/relationships" id="260" r:id="R813db37a6d574f33"/>
    <p:sldId xmlns:r="http://schemas.openxmlformats.org/officeDocument/2006/relationships" id="261" r:id="R4619e3dda16e4568"/>
    <p:sldId xmlns:r="http://schemas.openxmlformats.org/officeDocument/2006/relationships" id="262" r:id="R54a11ee1ceb4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6337e8e2f496e" /><Relationship Type="http://schemas.openxmlformats.org/officeDocument/2006/relationships/slide" Target="/ppt/slides/slide1.xml" Id="R2b23c222005c4fee" /><Relationship Type="http://schemas.openxmlformats.org/officeDocument/2006/relationships/slide" Target="/ppt/slides/slide2.xml" Id="Rc7b34940dfa04304" /><Relationship Type="http://schemas.openxmlformats.org/officeDocument/2006/relationships/slide" Target="/ppt/slides/slide3.xml" Id="Rc8a38a49b68e4707" /><Relationship Type="http://schemas.openxmlformats.org/officeDocument/2006/relationships/slide" Target="/ppt/slides/slide4.xml" Id="R9452485d9b384a47" /><Relationship Type="http://schemas.openxmlformats.org/officeDocument/2006/relationships/slide" Target="/ppt/slides/slide5.xml" Id="R813db37a6d574f33" /><Relationship Type="http://schemas.openxmlformats.org/officeDocument/2006/relationships/slide" Target="/ppt/slides/slide6.xml" Id="R4619e3dda16e4568" /><Relationship Type="http://schemas.openxmlformats.org/officeDocument/2006/relationships/slide" Target="/ppt/slides/slide7.xml" Id="R54a11ee1ceb4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493474fb0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547a631d4fef" /><Relationship Type="http://schemas.openxmlformats.org/officeDocument/2006/relationships/theme" Target="/ppt/slideMasters/theme/theme1.xml" Id="R819c9c875590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a547a631d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22b0f54e5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0d8eefbd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084814b6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00c3c9a2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bcec1f84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b35d2d28a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f050ff74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876 328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ERIK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Ernst-Erik Johansen, Borgenveien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