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ec6176953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598afb8b941b0"/>
  </p:sldMasterIdLst>
  <p:sldIdLst>
    <p:sldId xmlns:r="http://schemas.openxmlformats.org/officeDocument/2006/relationships" id="256" r:id="R096bc959f33e47f0"/>
    <p:sldId xmlns:r="http://schemas.openxmlformats.org/officeDocument/2006/relationships" id="257" r:id="Rfb5101a0bee74226"/>
    <p:sldId xmlns:r="http://schemas.openxmlformats.org/officeDocument/2006/relationships" id="258" r:id="R1a5a6a6d6f0149f0"/>
    <p:sldId xmlns:r="http://schemas.openxmlformats.org/officeDocument/2006/relationships" id="259" r:id="R8f90ddb91bfe4aaf"/>
    <p:sldId xmlns:r="http://schemas.openxmlformats.org/officeDocument/2006/relationships" id="260" r:id="R58364ad0fd2a4436"/>
    <p:sldId xmlns:r="http://schemas.openxmlformats.org/officeDocument/2006/relationships" id="261" r:id="R06bcf880b30c46fc"/>
    <p:sldId xmlns:r="http://schemas.openxmlformats.org/officeDocument/2006/relationships" id="262" r:id="Rf3b9d7aa8cba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598afb8b941b0" /><Relationship Type="http://schemas.openxmlformats.org/officeDocument/2006/relationships/slide" Target="/ppt/slides/slide1.xml" Id="R096bc959f33e47f0" /><Relationship Type="http://schemas.openxmlformats.org/officeDocument/2006/relationships/slide" Target="/ppt/slides/slide2.xml" Id="Rfb5101a0bee74226" /><Relationship Type="http://schemas.openxmlformats.org/officeDocument/2006/relationships/slide" Target="/ppt/slides/slide3.xml" Id="R1a5a6a6d6f0149f0" /><Relationship Type="http://schemas.openxmlformats.org/officeDocument/2006/relationships/slide" Target="/ppt/slides/slide4.xml" Id="R8f90ddb91bfe4aaf" /><Relationship Type="http://schemas.openxmlformats.org/officeDocument/2006/relationships/slide" Target="/ppt/slides/slide5.xml" Id="R58364ad0fd2a4436" /><Relationship Type="http://schemas.openxmlformats.org/officeDocument/2006/relationships/slide" Target="/ppt/slides/slide6.xml" Id="R06bcf880b30c46fc" /><Relationship Type="http://schemas.openxmlformats.org/officeDocument/2006/relationships/slide" Target="/ppt/slides/slide7.xml" Id="Rf3b9d7aa8cba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b5ed4a84a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6fcc3f03442df" /><Relationship Type="http://schemas.openxmlformats.org/officeDocument/2006/relationships/theme" Target="/ppt/slideMasters/theme/theme1.xml" Id="Rc9d97c6015df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6fcc3f034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01456b11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b376cb8f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8f73e965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35e43084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a7e5d5e5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1f92ec59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14e6ed09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KRAFT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2 220 770 000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5 635 300 000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firmapost@helgelandkraft.no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917 206 813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KRAFT AS</a:t>
            </a:r>
          </a:p>
        </p:txBody>
      </p:sp>
    </p:spTree>
  </p:cSld>
  <p:clrMapOvr>
    <a:masterClrMapping xmlns:a="http://schemas.openxmlformats.org/drawingml/2006/main"/>
  </p:clrMapOvr>
</p:sld>
</file>