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0f371b85b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85e63878545b9"/>
  </p:sldMasterIdLst>
  <p:sldIdLst>
    <p:sldId xmlns:r="http://schemas.openxmlformats.org/officeDocument/2006/relationships" id="256" r:id="Rb7443c03c9bf40a3"/>
    <p:sldId xmlns:r="http://schemas.openxmlformats.org/officeDocument/2006/relationships" id="257" r:id="R81cfe4a103184aba"/>
    <p:sldId xmlns:r="http://schemas.openxmlformats.org/officeDocument/2006/relationships" id="258" r:id="Rc3cc7153c301413d"/>
    <p:sldId xmlns:r="http://schemas.openxmlformats.org/officeDocument/2006/relationships" id="259" r:id="R5aac57fa30b14ade"/>
    <p:sldId xmlns:r="http://schemas.openxmlformats.org/officeDocument/2006/relationships" id="260" r:id="Rb20480608d334787"/>
    <p:sldId xmlns:r="http://schemas.openxmlformats.org/officeDocument/2006/relationships" id="261" r:id="R4c83c1e5e7344d8f"/>
    <p:sldId xmlns:r="http://schemas.openxmlformats.org/officeDocument/2006/relationships" id="262" r:id="R4c769946c07a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85e63878545b9" /><Relationship Type="http://schemas.openxmlformats.org/officeDocument/2006/relationships/slide" Target="/ppt/slides/slide1.xml" Id="Rb7443c03c9bf40a3" /><Relationship Type="http://schemas.openxmlformats.org/officeDocument/2006/relationships/slide" Target="/ppt/slides/slide2.xml" Id="R81cfe4a103184aba" /><Relationship Type="http://schemas.openxmlformats.org/officeDocument/2006/relationships/slide" Target="/ppt/slides/slide3.xml" Id="Rc3cc7153c301413d" /><Relationship Type="http://schemas.openxmlformats.org/officeDocument/2006/relationships/slide" Target="/ppt/slides/slide4.xml" Id="R5aac57fa30b14ade" /><Relationship Type="http://schemas.openxmlformats.org/officeDocument/2006/relationships/slide" Target="/ppt/slides/slide5.xml" Id="Rb20480608d334787" /><Relationship Type="http://schemas.openxmlformats.org/officeDocument/2006/relationships/slide" Target="/ppt/slides/slide6.xml" Id="R4c83c1e5e7344d8f" /><Relationship Type="http://schemas.openxmlformats.org/officeDocument/2006/relationships/slide" Target="/ppt/slides/slide7.xml" Id="R4c769946c07a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90c7f2be4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2462c62284ad7" /><Relationship Type="http://schemas.openxmlformats.org/officeDocument/2006/relationships/theme" Target="/ppt/slideMasters/theme/theme1.xml" Id="R8e2131b287ea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d2462c6228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453cdcc5f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fecd0b97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23fae9826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a2b17af9e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224a54656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280903c6845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74465edf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ORION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1 041 854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LILL JOHANNESEN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JOHANNESEN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JOHANNESEN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BRATSBERG JOHANNESEN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JOHANNESEN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Kiserødveien 67J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917 209 820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