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263b2bf8e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bae40a4d9486c"/>
  </p:sldMasterIdLst>
  <p:sldIdLst>
    <p:sldId xmlns:r="http://schemas.openxmlformats.org/officeDocument/2006/relationships" id="256" r:id="R0f1db022b74340dd"/>
    <p:sldId xmlns:r="http://schemas.openxmlformats.org/officeDocument/2006/relationships" id="257" r:id="R43e5bfd375f444a8"/>
    <p:sldId xmlns:r="http://schemas.openxmlformats.org/officeDocument/2006/relationships" id="258" r:id="R2b0f06aeeb154a88"/>
    <p:sldId xmlns:r="http://schemas.openxmlformats.org/officeDocument/2006/relationships" id="259" r:id="Rb7ebdcf4ccd84ec5"/>
    <p:sldId xmlns:r="http://schemas.openxmlformats.org/officeDocument/2006/relationships" id="260" r:id="Raca046ecb77b4e34"/>
    <p:sldId xmlns:r="http://schemas.openxmlformats.org/officeDocument/2006/relationships" id="261" r:id="R7819ff55da4d4f2b"/>
    <p:sldId xmlns:r="http://schemas.openxmlformats.org/officeDocument/2006/relationships" id="262" r:id="R411e21ccceae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bae40a4d9486c" /><Relationship Type="http://schemas.openxmlformats.org/officeDocument/2006/relationships/slide" Target="/ppt/slides/slide1.xml" Id="R0f1db022b74340dd" /><Relationship Type="http://schemas.openxmlformats.org/officeDocument/2006/relationships/slide" Target="/ppt/slides/slide2.xml" Id="R43e5bfd375f444a8" /><Relationship Type="http://schemas.openxmlformats.org/officeDocument/2006/relationships/slide" Target="/ppt/slides/slide3.xml" Id="R2b0f06aeeb154a88" /><Relationship Type="http://schemas.openxmlformats.org/officeDocument/2006/relationships/slide" Target="/ppt/slides/slide4.xml" Id="Rb7ebdcf4ccd84ec5" /><Relationship Type="http://schemas.openxmlformats.org/officeDocument/2006/relationships/slide" Target="/ppt/slides/slide5.xml" Id="Raca046ecb77b4e34" /><Relationship Type="http://schemas.openxmlformats.org/officeDocument/2006/relationships/slide" Target="/ppt/slides/slide6.xml" Id="R7819ff55da4d4f2b" /><Relationship Type="http://schemas.openxmlformats.org/officeDocument/2006/relationships/slide" Target="/ppt/slides/slide7.xml" Id="R411e21ccceae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096f8817d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d0eb09a542d3" /><Relationship Type="http://schemas.openxmlformats.org/officeDocument/2006/relationships/theme" Target="/ppt/slideMasters/theme/theme1.xml" Id="Rdee6e2c2aaa2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5d0eb09a5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24a254ad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6b9e4ff7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51df57a36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20d406adb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cc89ae20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8e888b53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62ee32df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NENSETER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11 548 187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GEIR NENSETER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Skipperbakken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917 256 330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