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b46ba807df48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7451c1543442ad"/>
  </p:sldMasterIdLst>
  <p:sldIdLst>
    <p:sldId xmlns:r="http://schemas.openxmlformats.org/officeDocument/2006/relationships" id="256" r:id="Ra56a306599b74851"/>
    <p:sldId xmlns:r="http://schemas.openxmlformats.org/officeDocument/2006/relationships" id="257" r:id="R6c7ddd896bc440e4"/>
    <p:sldId xmlns:r="http://schemas.openxmlformats.org/officeDocument/2006/relationships" id="258" r:id="R028c8bb414ce4cdf"/>
    <p:sldId xmlns:r="http://schemas.openxmlformats.org/officeDocument/2006/relationships" id="259" r:id="R12b744f350714d75"/>
    <p:sldId xmlns:r="http://schemas.openxmlformats.org/officeDocument/2006/relationships" id="260" r:id="Ra0cc65690bae4d7a"/>
    <p:sldId xmlns:r="http://schemas.openxmlformats.org/officeDocument/2006/relationships" id="261" r:id="R1fda5f74f0dc4587"/>
    <p:sldId xmlns:r="http://schemas.openxmlformats.org/officeDocument/2006/relationships" id="262" r:id="R360055afc63c49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7451c1543442ad" /><Relationship Type="http://schemas.openxmlformats.org/officeDocument/2006/relationships/slide" Target="/ppt/slides/slide1.xml" Id="Ra56a306599b74851" /><Relationship Type="http://schemas.openxmlformats.org/officeDocument/2006/relationships/slide" Target="/ppt/slides/slide2.xml" Id="R6c7ddd896bc440e4" /><Relationship Type="http://schemas.openxmlformats.org/officeDocument/2006/relationships/slide" Target="/ppt/slides/slide3.xml" Id="R028c8bb414ce4cdf" /><Relationship Type="http://schemas.openxmlformats.org/officeDocument/2006/relationships/slide" Target="/ppt/slides/slide4.xml" Id="R12b744f350714d75" /><Relationship Type="http://schemas.openxmlformats.org/officeDocument/2006/relationships/slide" Target="/ppt/slides/slide5.xml" Id="Ra0cc65690bae4d7a" /><Relationship Type="http://schemas.openxmlformats.org/officeDocument/2006/relationships/slide" Target="/ppt/slides/slide6.xml" Id="R1fda5f74f0dc4587" /><Relationship Type="http://schemas.openxmlformats.org/officeDocument/2006/relationships/slide" Target="/ppt/slides/slide7.xml" Id="R360055afc63c49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5648fd7d9849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fce4977924bd0" /><Relationship Type="http://schemas.openxmlformats.org/officeDocument/2006/relationships/theme" Target="/ppt/slideMasters/theme/theme1.xml" Id="Re9e3176073da4c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8fce4977924b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3852492a345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4a03e86014e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3837a658b4a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24df4d66146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21a65ed1347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834258a5f4a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8a2d93e8f4e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 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 PARTNER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3 327 541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5 981 896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6 018 929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HAUGLAND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Lostajet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3514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917 293 708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PARTNER AS</a:t>
            </a:r>
          </a:p>
        </p:txBody>
      </p:sp>
    </p:spTree>
  </p:cSld>
  <p:clrMapOvr>
    <a:masterClrMapping xmlns:a="http://schemas.openxmlformats.org/drawingml/2006/main"/>
  </p:clrMapOvr>
</p:sld>
</file>