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4e405e6b9a4c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394c039f4441ac"/>
  </p:sldMasterIdLst>
  <p:sldIdLst>
    <p:sldId xmlns:r="http://schemas.openxmlformats.org/officeDocument/2006/relationships" id="256" r:id="Ra9689fdef361411c"/>
    <p:sldId xmlns:r="http://schemas.openxmlformats.org/officeDocument/2006/relationships" id="257" r:id="R78180ca2dee7462e"/>
    <p:sldId xmlns:r="http://schemas.openxmlformats.org/officeDocument/2006/relationships" id="258" r:id="R9fcc4259306b4534"/>
    <p:sldId xmlns:r="http://schemas.openxmlformats.org/officeDocument/2006/relationships" id="259" r:id="Rc2e9625166c94d58"/>
    <p:sldId xmlns:r="http://schemas.openxmlformats.org/officeDocument/2006/relationships" id="260" r:id="Rae8076e4fb2f428c"/>
    <p:sldId xmlns:r="http://schemas.openxmlformats.org/officeDocument/2006/relationships" id="261" r:id="R037e5b0e9bbd4002"/>
    <p:sldId xmlns:r="http://schemas.openxmlformats.org/officeDocument/2006/relationships" id="262" r:id="R30b8a6924edc4b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394c039f4441ac" /><Relationship Type="http://schemas.openxmlformats.org/officeDocument/2006/relationships/slide" Target="/ppt/slides/slide1.xml" Id="Ra9689fdef361411c" /><Relationship Type="http://schemas.openxmlformats.org/officeDocument/2006/relationships/slide" Target="/ppt/slides/slide2.xml" Id="R78180ca2dee7462e" /><Relationship Type="http://schemas.openxmlformats.org/officeDocument/2006/relationships/slide" Target="/ppt/slides/slide3.xml" Id="R9fcc4259306b4534" /><Relationship Type="http://schemas.openxmlformats.org/officeDocument/2006/relationships/slide" Target="/ppt/slides/slide4.xml" Id="Rc2e9625166c94d58" /><Relationship Type="http://schemas.openxmlformats.org/officeDocument/2006/relationships/slide" Target="/ppt/slides/slide5.xml" Id="Rae8076e4fb2f428c" /><Relationship Type="http://schemas.openxmlformats.org/officeDocument/2006/relationships/slide" Target="/ppt/slides/slide6.xml" Id="R037e5b0e9bbd4002" /><Relationship Type="http://schemas.openxmlformats.org/officeDocument/2006/relationships/slide" Target="/ppt/slides/slide7.xml" Id="R30b8a6924edc4b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775ec265f14f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5627d50f247ff" /><Relationship Type="http://schemas.openxmlformats.org/officeDocument/2006/relationships/theme" Target="/ppt/slideMasters/theme/theme1.xml" Id="Rbea7511cd10441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f5627d50f247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f2b92867b42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73300d0314a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2680f44de45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7d0a358b245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35319d8d741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2660a6be642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3a24f81c843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LØKKE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 HOLDING AS ble etablert [år] og holder til i Revsnes.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822 656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3 901 331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4 404 956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ADRIAN LØKKE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Stokksundveien 1002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7177 Revsnes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917 297 746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 HOLDING AS</a:t>
            </a:r>
          </a:p>
        </p:txBody>
      </p:sp>
    </p:spTree>
  </p:cSld>
  <p:clrMapOvr>
    <a:masterClrMapping xmlns:a="http://schemas.openxmlformats.org/drawingml/2006/main"/>
  </p:clrMapOvr>
</p:sld>
</file>